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embedTrueTypeFonts="1" autoCompressPictures="0">
  <p:sldMasterIdLst>
    <p:sldMasterId id="2147483682" r:id="rId27"/>
  </p:sldMasterIdLst>
  <p:notesMasterIdLst>
    <p:notesMasterId r:id="rId29"/>
  </p:notesMasterIdLst>
  <p:sldIdLst>
    <p:sldId id="310" r:id="rId31"/>
    <p:sldId id="315" r:id="rId32"/>
    <p:sldId id="261" r:id="rId34"/>
    <p:sldId id="311" r:id="rId36"/>
    <p:sldId id="270" r:id="rId38"/>
    <p:sldId id="312" r:id="rId40"/>
    <p:sldId id="260" r:id="rId42"/>
    <p:sldId id="313" r:id="rId44"/>
    <p:sldId id="258" r:id="rId46"/>
    <p:sldId id="324" r:id="rId48"/>
    <p:sldId id="314" r:id="rId50"/>
    <p:sldId id="325" r:id="rId52"/>
    <p:sldId id="280" r:id="rId54"/>
    <p:sldId id="317" r:id="rId56"/>
    <p:sldId id="370" r:id="rId58"/>
    <p:sldId id="328" r:id="rId60"/>
    <p:sldId id="329" r:id="rId62"/>
    <p:sldId id="318" r:id="rId64"/>
    <p:sldId id="326" r:id="rId66"/>
    <p:sldId id="327" r:id="rId68"/>
    <p:sldId id="348" r:id="rId70"/>
    <p:sldId id="372" r:id="rId72"/>
    <p:sldId id="319" r:id="rId74"/>
    <p:sldId id="369" r:id="rId76"/>
    <p:sldId id="320" r:id="rId78"/>
    <p:sldId id="365" r:id="rId80"/>
    <p:sldId id="366" r:id="rId82"/>
    <p:sldId id="367" r:id="rId84"/>
    <p:sldId id="368" r:id="rId86"/>
    <p:sldId id="330" r:id="rId88"/>
    <p:sldId id="336" r:id="rId90"/>
    <p:sldId id="337" r:id="rId92"/>
    <p:sldId id="343" r:id="rId94"/>
    <p:sldId id="338" r:id="rId96"/>
    <p:sldId id="342" r:id="rId98"/>
    <p:sldId id="339" r:id="rId100"/>
    <p:sldId id="340" r:id="rId102"/>
    <p:sldId id="341" r:id="rId104"/>
    <p:sldId id="356" r:id="rId106"/>
    <p:sldId id="357" r:id="rId108"/>
    <p:sldId id="344" r:id="rId110"/>
    <p:sldId id="345" r:id="rId112"/>
    <p:sldId id="346" r:id="rId114"/>
    <p:sldId id="347" r:id="rId116"/>
    <p:sldId id="349" r:id="rId118"/>
    <p:sldId id="350" r:id="rId120"/>
    <p:sldId id="351" r:id="rId122"/>
    <p:sldId id="352" r:id="rId124"/>
    <p:sldId id="353" r:id="rId126"/>
    <p:sldId id="354" r:id="rId128"/>
    <p:sldId id="355" r:id="rId130"/>
    <p:sldId id="358" r:id="rId132"/>
    <p:sldId id="359" r:id="rId134"/>
    <p:sldId id="360" r:id="rId136"/>
    <p:sldId id="361" r:id="rId138"/>
    <p:sldId id="362" r:id="rId140"/>
    <p:sldId id="363" r:id="rId142"/>
    <p:sldId id="364" r:id="rId144"/>
    <p:sldId id="321" r:id="rId146"/>
    <p:sldId id="288" r:id="rId148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/>
  <p:embeddedFontLst>
    <p:embeddedFont>
      <p:font typeface="CookieRun Black" panose="020B0600000101010101" pitchFamily="50" charset="-127">
        <p:bold r:id="rId4"/>
      </p:font>
    </p:embeddedFont>
    <p:embeddedFont>
      <p:font typeface="CookieRun Bold" panose="020B0600000101010101" pitchFamily="50" charset="-127">
        <p:bold r:id="rId12"/>
      </p:font>
    </p:embeddedFont>
    <p:embeddedFont>
      <p:font typeface="CookieRun Regular" panose="020B0600000101010101" pitchFamily="50" charset="-127">
        <p:regular r:id="rId1"/>
      </p:font>
    </p:embeddedFont>
    <p:embeddedFont>
      <p:font typeface="Fira Sans Extra Condensed Medium" panose="020B0603050000020004" pitchFamily="34" charset="0">
        <p:regular r:id="rId9"/>
      </p:font>
    </p:embeddedFont>
    <p:embeddedFont>
      <p:font typeface="Nunito Light" panose="" pitchFamily="2" charset="0">
        <p:regular r:id="rId13"/>
        <p:italic r:id="rId3"/>
      </p:font>
    </p:embeddedFont>
    <p:embeddedFont>
      <p:font typeface="Righteous" panose="02010506000000020000" pitchFamily="2" charset="0">
        <p:regular r:id="rId11"/>
      </p:font>
    </p:embeddedFont>
    <p:embeddedFont>
      <p:font typeface="Varela Round" panose="02000000000000000000" pitchFamily="2" charset="0">
        <p:regular r:id="rId7"/>
      </p:font>
    </p:embeddedFont>
    <p:embeddedFont>
      <p:font typeface="Work Sans Light" panose="" pitchFamily="2" charset="0">
        <p:regular r:id="rId5"/>
        <p:italic r:id="rId14"/>
      </p:font>
    </p:embeddedFont>
    <p:embeddedFont>
      <p:font typeface="Work Sans Medium" panose="" pitchFamily="2" charset="0">
        <p:regular r:id="rId2"/>
        <p:italic r:id="rId10"/>
      </p:font>
    </p:embeddedFont>
    <p:embeddedFont>
      <p:font typeface="맑은 고딕" panose="020B0503020000020004" pitchFamily="50" charset="-127">
        <p:regular r:id="rId8"/>
        <p:bold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E92B9"/>
    <a:srgbClr val="005EA4"/>
    <a:srgbClr val="4184FD"/>
    <a:srgbClr val="0F64FD"/>
    <a:srgbClr val="00487E"/>
    <a:srgbClr val="F9FCFF"/>
    <a:srgbClr val="81AEFE"/>
    <a:srgbClr val="FFFFCC"/>
    <a:srgbClr val="FFFF99"/>
    <a:srgbClr val="C93869"/>
  </p:clrMru>
</p:presentationPr>
</file>

<file path=ppt/tableStyles.xml><?xml version="1.0" encoding="utf-8"?>
<a:tblStyleLst xmlns:a="http://schemas.openxmlformats.org/drawingml/2006/main" def="{8AFD7EF8-54C2-47D1-B20D-E921505AFF9B}">
  <a:tblStyle styleId="{8AFD7EF8-54C2-47D1-B20D-E921505AFF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5B60F5-B775-42EF-9984-2959891DDE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27284" autoAdjust="0"/>
    <p:restoredTop sz="96353" autoAdjust="0"/>
  </p:normalViewPr>
  <p:slideViewPr>
    <p:cSldViewPr snapToGrid="0" snapToObjects="1">
      <p:cViewPr varScale="1">
        <p:scale>
          <a:sx n="119" d="100"/>
          <a:sy n="119" d="100"/>
        </p:scale>
        <p:origin x="15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3.fntdata"></Relationship><Relationship Id="rId2" Type="http://schemas.openxmlformats.org/officeDocument/2006/relationships/font" Target="fonts/font11.fntdata"></Relationship><Relationship Id="rId3" Type="http://schemas.openxmlformats.org/officeDocument/2006/relationships/font" Target="fonts/font6.fntdata"></Relationship><Relationship Id="rId4" Type="http://schemas.openxmlformats.org/officeDocument/2006/relationships/font" Target="fonts/font1.fntdata"></Relationship><Relationship Id="rId5" Type="http://schemas.openxmlformats.org/officeDocument/2006/relationships/font" Target="fonts/font9.fntdata"></Relationship><Relationship Id="rId6" Type="http://schemas.openxmlformats.org/officeDocument/2006/relationships/font" Target="fonts/font14.fntdata"></Relationship><Relationship Id="rId7" Type="http://schemas.openxmlformats.org/officeDocument/2006/relationships/font" Target="fonts/font8.fntdata"></Relationship><Relationship Id="rId8" Type="http://schemas.openxmlformats.org/officeDocument/2006/relationships/font" Target="fonts/font13.fntdata"></Relationship><Relationship Id="rId9" Type="http://schemas.openxmlformats.org/officeDocument/2006/relationships/font" Target="fonts/font4.fntdata"></Relationship><Relationship Id="rId10" Type="http://schemas.openxmlformats.org/officeDocument/2006/relationships/font" Target="fonts/font12.fntdata"></Relationship><Relationship Id="rId11" Type="http://schemas.openxmlformats.org/officeDocument/2006/relationships/font" Target="fonts/font7.fntdata"></Relationship><Relationship Id="rId12" Type="http://schemas.openxmlformats.org/officeDocument/2006/relationships/font" Target="fonts/font2.fntdata"></Relationship><Relationship Id="rId13" Type="http://schemas.openxmlformats.org/officeDocument/2006/relationships/font" Target="fonts/font5.fntdata"></Relationship><Relationship Id="rId14" Type="http://schemas.openxmlformats.org/officeDocument/2006/relationships/font" Target="fonts/font10.fntdata"></Relationship><Relationship Id="rId15" Type="http://schemas.openxmlformats.org/officeDocument/2006/relationships/tableStyles" Target="tableStyles.xml"></Relationship><Relationship Id="rId27" Type="http://schemas.openxmlformats.org/officeDocument/2006/relationships/slideMaster" Target="slideMasters/slideMaster1.xml"></Relationship><Relationship Id="rId28" Type="http://schemas.openxmlformats.org/officeDocument/2006/relationships/theme" Target="theme/theme1.xml"></Relationship><Relationship Id="rId29" Type="http://schemas.openxmlformats.org/officeDocument/2006/relationships/notesMaster" Target="notesMasters/notesMaster1.xml"></Relationship><Relationship Id="rId31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4" Type="http://schemas.openxmlformats.org/officeDocument/2006/relationships/slide" Target="slides/slide3.xml"></Relationship><Relationship Id="rId36" Type="http://schemas.openxmlformats.org/officeDocument/2006/relationships/slide" Target="slides/slide4.xml"></Relationship><Relationship Id="rId38" Type="http://schemas.openxmlformats.org/officeDocument/2006/relationships/slide" Target="slides/slide5.xml"></Relationship><Relationship Id="rId40" Type="http://schemas.openxmlformats.org/officeDocument/2006/relationships/slide" Target="slides/slide6.xml"></Relationship><Relationship Id="rId42" Type="http://schemas.openxmlformats.org/officeDocument/2006/relationships/slide" Target="slides/slide7.xml"></Relationship><Relationship Id="rId44" Type="http://schemas.openxmlformats.org/officeDocument/2006/relationships/slide" Target="slides/slide8.xml"></Relationship><Relationship Id="rId46" Type="http://schemas.openxmlformats.org/officeDocument/2006/relationships/slide" Target="slides/slide9.xml"></Relationship><Relationship Id="rId48" Type="http://schemas.openxmlformats.org/officeDocument/2006/relationships/slide" Target="slides/slide10.xml"></Relationship><Relationship Id="rId50" Type="http://schemas.openxmlformats.org/officeDocument/2006/relationships/slide" Target="slides/slide11.xml"></Relationship><Relationship Id="rId52" Type="http://schemas.openxmlformats.org/officeDocument/2006/relationships/slide" Target="slides/slide12.xml"></Relationship><Relationship Id="rId54" Type="http://schemas.openxmlformats.org/officeDocument/2006/relationships/slide" Target="slides/slide13.xml"></Relationship><Relationship Id="rId56" Type="http://schemas.openxmlformats.org/officeDocument/2006/relationships/slide" Target="slides/slide14.xml"></Relationship><Relationship Id="rId58" Type="http://schemas.openxmlformats.org/officeDocument/2006/relationships/slide" Target="slides/slide15.xml"></Relationship><Relationship Id="rId60" Type="http://schemas.openxmlformats.org/officeDocument/2006/relationships/slide" Target="slides/slide16.xml"></Relationship><Relationship Id="rId62" Type="http://schemas.openxmlformats.org/officeDocument/2006/relationships/slide" Target="slides/slide17.xml"></Relationship><Relationship Id="rId64" Type="http://schemas.openxmlformats.org/officeDocument/2006/relationships/slide" Target="slides/slide18.xml"></Relationship><Relationship Id="rId66" Type="http://schemas.openxmlformats.org/officeDocument/2006/relationships/slide" Target="slides/slide19.xml"></Relationship><Relationship Id="rId68" Type="http://schemas.openxmlformats.org/officeDocument/2006/relationships/slide" Target="slides/slide20.xml"></Relationship><Relationship Id="rId70" Type="http://schemas.openxmlformats.org/officeDocument/2006/relationships/slide" Target="slides/slide21.xml"></Relationship><Relationship Id="rId72" Type="http://schemas.openxmlformats.org/officeDocument/2006/relationships/slide" Target="slides/slide22.xml"></Relationship><Relationship Id="rId74" Type="http://schemas.openxmlformats.org/officeDocument/2006/relationships/slide" Target="slides/slide23.xml"></Relationship><Relationship Id="rId76" Type="http://schemas.openxmlformats.org/officeDocument/2006/relationships/slide" Target="slides/slide24.xml"></Relationship><Relationship Id="rId78" Type="http://schemas.openxmlformats.org/officeDocument/2006/relationships/slide" Target="slides/slide25.xml"></Relationship><Relationship Id="rId80" Type="http://schemas.openxmlformats.org/officeDocument/2006/relationships/slide" Target="slides/slide26.xml"></Relationship><Relationship Id="rId82" Type="http://schemas.openxmlformats.org/officeDocument/2006/relationships/slide" Target="slides/slide27.xml"></Relationship><Relationship Id="rId84" Type="http://schemas.openxmlformats.org/officeDocument/2006/relationships/slide" Target="slides/slide28.xml"></Relationship><Relationship Id="rId86" Type="http://schemas.openxmlformats.org/officeDocument/2006/relationships/slide" Target="slides/slide29.xml"></Relationship><Relationship Id="rId88" Type="http://schemas.openxmlformats.org/officeDocument/2006/relationships/slide" Target="slides/slide30.xml"></Relationship><Relationship Id="rId90" Type="http://schemas.openxmlformats.org/officeDocument/2006/relationships/slide" Target="slides/slide31.xml"></Relationship><Relationship Id="rId92" Type="http://schemas.openxmlformats.org/officeDocument/2006/relationships/slide" Target="slides/slide32.xml"></Relationship><Relationship Id="rId94" Type="http://schemas.openxmlformats.org/officeDocument/2006/relationships/slide" Target="slides/slide33.xml"></Relationship><Relationship Id="rId96" Type="http://schemas.openxmlformats.org/officeDocument/2006/relationships/slide" Target="slides/slide34.xml"></Relationship><Relationship Id="rId98" Type="http://schemas.openxmlformats.org/officeDocument/2006/relationships/slide" Target="slides/slide35.xml"></Relationship><Relationship Id="rId100" Type="http://schemas.openxmlformats.org/officeDocument/2006/relationships/slide" Target="slides/slide36.xml"></Relationship><Relationship Id="rId102" Type="http://schemas.openxmlformats.org/officeDocument/2006/relationships/slide" Target="slides/slide37.xml"></Relationship><Relationship Id="rId104" Type="http://schemas.openxmlformats.org/officeDocument/2006/relationships/slide" Target="slides/slide38.xml"></Relationship><Relationship Id="rId106" Type="http://schemas.openxmlformats.org/officeDocument/2006/relationships/slide" Target="slides/slide39.xml"></Relationship><Relationship Id="rId108" Type="http://schemas.openxmlformats.org/officeDocument/2006/relationships/slide" Target="slides/slide40.xml"></Relationship><Relationship Id="rId110" Type="http://schemas.openxmlformats.org/officeDocument/2006/relationships/slide" Target="slides/slide41.xml"></Relationship><Relationship Id="rId112" Type="http://schemas.openxmlformats.org/officeDocument/2006/relationships/slide" Target="slides/slide42.xml"></Relationship><Relationship Id="rId114" Type="http://schemas.openxmlformats.org/officeDocument/2006/relationships/slide" Target="slides/slide43.xml"></Relationship><Relationship Id="rId116" Type="http://schemas.openxmlformats.org/officeDocument/2006/relationships/slide" Target="slides/slide44.xml"></Relationship><Relationship Id="rId118" Type="http://schemas.openxmlformats.org/officeDocument/2006/relationships/slide" Target="slides/slide45.xml"></Relationship><Relationship Id="rId120" Type="http://schemas.openxmlformats.org/officeDocument/2006/relationships/slide" Target="slides/slide46.xml"></Relationship><Relationship Id="rId122" Type="http://schemas.openxmlformats.org/officeDocument/2006/relationships/slide" Target="slides/slide47.xml"></Relationship><Relationship Id="rId124" Type="http://schemas.openxmlformats.org/officeDocument/2006/relationships/slide" Target="slides/slide48.xml"></Relationship><Relationship Id="rId126" Type="http://schemas.openxmlformats.org/officeDocument/2006/relationships/slide" Target="slides/slide49.xml"></Relationship><Relationship Id="rId128" Type="http://schemas.openxmlformats.org/officeDocument/2006/relationships/slide" Target="slides/slide50.xml"></Relationship><Relationship Id="rId130" Type="http://schemas.openxmlformats.org/officeDocument/2006/relationships/slide" Target="slides/slide51.xml"></Relationship><Relationship Id="rId132" Type="http://schemas.openxmlformats.org/officeDocument/2006/relationships/slide" Target="slides/slide52.xml"></Relationship><Relationship Id="rId134" Type="http://schemas.openxmlformats.org/officeDocument/2006/relationships/slide" Target="slides/slide53.xml"></Relationship><Relationship Id="rId136" Type="http://schemas.openxmlformats.org/officeDocument/2006/relationships/slide" Target="slides/slide54.xml"></Relationship><Relationship Id="rId138" Type="http://schemas.openxmlformats.org/officeDocument/2006/relationships/slide" Target="slides/slide55.xml"></Relationship><Relationship Id="rId140" Type="http://schemas.openxmlformats.org/officeDocument/2006/relationships/slide" Target="slides/slide56.xml"></Relationship><Relationship Id="rId142" Type="http://schemas.openxmlformats.org/officeDocument/2006/relationships/slide" Target="slides/slide57.xml"></Relationship><Relationship Id="rId144" Type="http://schemas.openxmlformats.org/officeDocument/2006/relationships/slide" Target="slides/slide58.xml"></Relationship><Relationship Id="rId146" Type="http://schemas.openxmlformats.org/officeDocument/2006/relationships/slide" Target="slides/slide59.xml"></Relationship><Relationship Id="rId148" Type="http://schemas.openxmlformats.org/officeDocument/2006/relationships/slide" Target="slides/slide60.xml"></Relationship><Relationship Id="rId150" Type="http://schemas.openxmlformats.org/officeDocument/2006/relationships/viewProps" Target="viewProps.xml"></Relationship><Relationship Id="rId15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1.xml"></Relationship></Relationships>
</file>

<file path=ppt/notesSlides/_rels/notesSlide5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2.xml"></Relationship></Relationships>
</file>

<file path=ppt/notesSlides/_rels/notesSlide5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3.xml"></Relationship></Relationships>
</file>

<file path=ppt/notesSlides/_rels/notesSlide5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4.xml"></Relationship></Relationships>
</file>

<file path=ppt/notesSlides/_rels/notesSlide5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5.xml"></Relationship></Relationships>
</file>

<file path=ppt/notesSlides/_rels/notesSlide5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6.xml"></Relationship></Relationships>
</file>

<file path=ppt/notesSlides/_rels/notesSlide5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7.xml"></Relationship></Relationships>
</file>

<file path=ppt/notesSlides/_rels/notesSlide5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8.xml"></Relationship></Relationships>
</file>

<file path=ppt/notesSlides/_rels/notesSlide5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9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6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0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108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934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813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3012df1a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3012df1a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407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721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938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70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932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45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170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902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3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021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462713"/>
      </p:ext>
    </p:extLst>
  </p:cSld>
  <p:clrMapOvr>
    <a:masterClrMapping/>
  </p:clrMapOvr>
</p:notes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27228"/>
      </p:ext>
    </p:extLst>
  </p:cSld>
  <p:clrMapOvr>
    <a:masterClrMapping/>
  </p:clrMapOvr>
</p:notes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018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174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524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005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5719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412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82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945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09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367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012df1a5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012df1a5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258574"/>
      </p:ext>
    </p:extLst>
  </p:cSld>
  <p:clrMapOvr>
    <a:masterClrMapping/>
  </p:clrMapOvr>
</p:notes>
</file>

<file path=ppt/notesSlides/notesSlide4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910218"/>
      </p:ext>
    </p:extLst>
  </p:cSld>
  <p:clrMapOvr>
    <a:masterClrMapping/>
  </p:clrMapOvr>
</p:notes>
</file>

<file path=ppt/notesSlides/notesSlide4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06354"/>
      </p:ext>
    </p:extLst>
  </p:cSld>
  <p:clrMapOvr>
    <a:masterClrMapping/>
  </p:clrMapOvr>
</p:notes>
</file>

<file path=ppt/notesSlides/notesSlide4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7588" cy="3430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7588" cy="3430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278070"/>
      </p:ext>
    </p:extLst>
  </p:cSld>
  <p:clrMapOvr>
    <a:masterClrMapping/>
  </p:clrMapOvr>
</p:notes>
</file>

<file path=ppt/notesSlides/notesSlide5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105380"/>
      </p:ext>
    </p:extLst>
  </p:cSld>
  <p:clrMapOvr>
    <a:masterClrMapping/>
  </p:clrMapOvr>
</p:notes>
</file>

<file path=ppt/notesSlides/notesSlide5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23" name="Google Shape;223;g63012df1a5_0_15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000" cy="3429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224" name="Google Shape;224;g63012df1a5_0_15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4"/>
              </a:xfrm>
              <a:prstGeom prst="rect">
                <a:avLst/>
              </a:prstGeom>
              <a:noFill/>
              <a:ln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3012df1a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3012df1a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034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0f96600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0f96600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3384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3012df1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3012df1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012df1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012df1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0f96600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0f966005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84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 hasCustomPrompt="1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 hasCustomPrompt="1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60" r:id="rId7"/>
    <p:sldLayoutId id="2147483661" r:id="rId8"/>
    <p:sldLayoutId id="2147483667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?>
<Relationships xmlns="http://schemas.openxmlformats.org/package/2006/relationships"><Relationship Id="rId8" Type="http://schemas.openxmlformats.org/officeDocument/2006/relationships/image" Target="../media/image21.png"></Relationship><Relationship Id="rId3" Type="http://schemas.openxmlformats.org/officeDocument/2006/relationships/image" Target="../media/image2.png"></Relationship><Relationship Id="rId7" Type="http://schemas.openxmlformats.org/officeDocument/2006/relationships/image" Target="../media/image20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19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3.png"></Relationship><Relationship Id="rId9" Type="http://schemas.openxmlformats.org/officeDocument/2006/relationships/image" Target="../media/image22.pn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7" Type="http://schemas.openxmlformats.org/officeDocument/2006/relationships/image" Target="../media/image23.png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17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3.png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24.png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9.xml"></Relationship><Relationship Id="rId5" Type="http://schemas.openxmlformats.org/officeDocument/2006/relationships/image" Target="../media/image7.png"></Relationship><Relationship Id="rId4" Type="http://schemas.openxmlformats.org/officeDocument/2006/relationships/image" Target="../media/image4.png"></Relationship></Relationships>
</file>

<file path=ppt/slides/_rels/slide14.xml.rels><?xml version="1.0" encoding="UTF-8"?>
<Relationships xmlns="http://schemas.openxmlformats.org/package/2006/relationships"><Relationship Id="rId8" Type="http://schemas.openxmlformats.org/officeDocument/2006/relationships/image" Target="../media/image29.png"></Relationship><Relationship Id="rId13" Type="http://schemas.openxmlformats.org/officeDocument/2006/relationships/image" Target="../media/image34.png"></Relationship><Relationship Id="rId18" Type="http://schemas.openxmlformats.org/officeDocument/2006/relationships/image" Target="../media/image39.png"></Relationship><Relationship Id="rId26" Type="http://schemas.openxmlformats.org/officeDocument/2006/relationships/image" Target="../media/image47.png"></Relationship><Relationship Id="rId3" Type="http://schemas.openxmlformats.org/officeDocument/2006/relationships/image" Target="../media/image2.png"></Relationship><Relationship Id="rId21" Type="http://schemas.openxmlformats.org/officeDocument/2006/relationships/image" Target="../media/image42.png"></Relationship><Relationship Id="rId7" Type="http://schemas.openxmlformats.org/officeDocument/2006/relationships/image" Target="../media/image28.png"></Relationship><Relationship Id="rId12" Type="http://schemas.openxmlformats.org/officeDocument/2006/relationships/image" Target="../media/image33.png"></Relationship><Relationship Id="rId17" Type="http://schemas.openxmlformats.org/officeDocument/2006/relationships/image" Target="../media/image38.png"></Relationship><Relationship Id="rId25" Type="http://schemas.openxmlformats.org/officeDocument/2006/relationships/image" Target="../media/image46.png"></Relationship><Relationship Id="rId2" Type="http://schemas.openxmlformats.org/officeDocument/2006/relationships/notesSlide" Target="../notesSlides/notesSlide14.xml"></Relationship><Relationship Id="rId16" Type="http://schemas.openxmlformats.org/officeDocument/2006/relationships/image" Target="../media/image37.png"></Relationship><Relationship Id="rId20" Type="http://schemas.openxmlformats.org/officeDocument/2006/relationships/image" Target="../media/image41.png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27.png"></Relationship><Relationship Id="rId11" Type="http://schemas.openxmlformats.org/officeDocument/2006/relationships/image" Target="../media/image32.png"></Relationship><Relationship Id="rId24" Type="http://schemas.openxmlformats.org/officeDocument/2006/relationships/image" Target="../media/image45.png"></Relationship><Relationship Id="rId5" Type="http://schemas.openxmlformats.org/officeDocument/2006/relationships/image" Target="../media/image26.png"></Relationship><Relationship Id="rId15" Type="http://schemas.openxmlformats.org/officeDocument/2006/relationships/image" Target="../media/image36.png"></Relationship><Relationship Id="rId23" Type="http://schemas.openxmlformats.org/officeDocument/2006/relationships/image" Target="../media/image44.png"></Relationship><Relationship Id="rId10" Type="http://schemas.openxmlformats.org/officeDocument/2006/relationships/image" Target="../media/image31.png"></Relationship><Relationship Id="rId19" Type="http://schemas.openxmlformats.org/officeDocument/2006/relationships/image" Target="../media/image40.png"></Relationship><Relationship Id="rId4" Type="http://schemas.openxmlformats.org/officeDocument/2006/relationships/image" Target="../media/image25.png"></Relationship><Relationship Id="rId9" Type="http://schemas.openxmlformats.org/officeDocument/2006/relationships/image" Target="../media/image30.png"></Relationship><Relationship Id="rId14" Type="http://schemas.openxmlformats.org/officeDocument/2006/relationships/image" Target="../media/image35.png"></Relationship><Relationship Id="rId22" Type="http://schemas.openxmlformats.org/officeDocument/2006/relationships/image" Target="../media/image43.png"></Relationship><Relationship Id="rId27" Type="http://schemas.openxmlformats.org/officeDocument/2006/relationships/image" Target="../media/image48.jpeg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5.xml"></Relationship><Relationship Id="rId1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49.PN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0.png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8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1.png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19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2.png"></Relationship></Relationships>
</file>

<file path=ppt/slides/_rels/slide2.xml.rels><?xml version="1.0" encoding="UTF-8"?>
<Relationships xmlns="http://schemas.openxmlformats.org/package/2006/relationships"><Relationship Id="rId8" Type="http://schemas.openxmlformats.org/officeDocument/2006/relationships/image" Target="../media/image7.png"></Relationship><Relationship Id="rId3" Type="http://schemas.openxmlformats.org/officeDocument/2006/relationships/image" Target="../media/image2.png"></Relationship><Relationship Id="rId7" Type="http://schemas.openxmlformats.org/officeDocument/2006/relationships/image" Target="../media/image6.png"></Relationship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5.png"></Relationship><Relationship Id="rId11" Type="http://schemas.openxmlformats.org/officeDocument/2006/relationships/image" Target="../media/image10.png"></Relationship><Relationship Id="rId5" Type="http://schemas.openxmlformats.org/officeDocument/2006/relationships/image" Target="../media/image4.png"></Relationship><Relationship Id="rId10" Type="http://schemas.openxmlformats.org/officeDocument/2006/relationships/image" Target="../media/image9.png"></Relationship><Relationship Id="rId4" Type="http://schemas.openxmlformats.org/officeDocument/2006/relationships/image" Target="../media/image3.png"></Relationship><Relationship Id="rId9" Type="http://schemas.openxmlformats.org/officeDocument/2006/relationships/image" Target="../media/image8.png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0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3.png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4.png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5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3.xml"></Relationship><Relationship Id="rId1" Type="http://schemas.openxmlformats.org/officeDocument/2006/relationships/slideLayout" Target="../slideLayouts/slideLayout5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4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5.png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5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6.png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6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7.png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7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8.png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8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59.png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29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60.png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4.xml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0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61.png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1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64.png"></Relationship><Relationship Id="rId5" Type="http://schemas.openxmlformats.org/officeDocument/2006/relationships/image" Target="../media/image63.png"></Relationship><Relationship Id="rId4" Type="http://schemas.openxmlformats.org/officeDocument/2006/relationships/image" Target="../media/image62.jpeg"></Relationship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2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66.png"></Relationship><Relationship Id="rId4" Type="http://schemas.openxmlformats.org/officeDocument/2006/relationships/image" Target="../media/image65.jpeg"></Relationship></Relationships>
</file>

<file path=ppt/slides/_rels/slide33.xml.rels><?xml version="1.0" encoding="UTF-8"?>
<Relationships xmlns="http://schemas.openxmlformats.org/package/2006/relationships"><Relationship Id="rId8" Type="http://schemas.openxmlformats.org/officeDocument/2006/relationships/image" Target="../media/image71.png"></Relationship><Relationship Id="rId3" Type="http://schemas.openxmlformats.org/officeDocument/2006/relationships/image" Target="../media/image2.png"></Relationship><Relationship Id="rId7" Type="http://schemas.openxmlformats.org/officeDocument/2006/relationships/image" Target="../media/image70.png"></Relationship><Relationship Id="rId2" Type="http://schemas.openxmlformats.org/officeDocument/2006/relationships/notesSlide" Target="../notesSlides/notesSlide33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69.png"></Relationship><Relationship Id="rId5" Type="http://schemas.openxmlformats.org/officeDocument/2006/relationships/image" Target="../media/image68.png"></Relationship><Relationship Id="rId4" Type="http://schemas.openxmlformats.org/officeDocument/2006/relationships/image" Target="../media/image67.png"></Relationship><Relationship Id="rId9" Type="http://schemas.openxmlformats.org/officeDocument/2006/relationships/image" Target="../media/image72.png"></Relationship></Relationships>
</file>

<file path=ppt/slides/_rels/slide3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4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74.png"></Relationship><Relationship Id="rId4" Type="http://schemas.openxmlformats.org/officeDocument/2006/relationships/image" Target="../media/image73.png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5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65.jpeg"></Relationship><Relationship Id="rId4" Type="http://schemas.openxmlformats.org/officeDocument/2006/relationships/image" Target="../media/image75.png"></Relationship></Relationships>
</file>

<file path=ppt/slides/_rels/slide36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6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65.jpeg"></Relationship><Relationship Id="rId4" Type="http://schemas.openxmlformats.org/officeDocument/2006/relationships/image" Target="../media/image76.png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7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65.jpeg"></Relationship><Relationship Id="rId4" Type="http://schemas.openxmlformats.org/officeDocument/2006/relationships/image" Target="../media/image77.png"></Relationship></Relationships>
</file>

<file path=ppt/slides/_rels/slide38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8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65.jpeg"></Relationship><Relationship Id="rId4" Type="http://schemas.openxmlformats.org/officeDocument/2006/relationships/image" Target="../media/image78.png"></Relationship></Relationships>
</file>

<file path=ppt/slides/_rels/slide39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39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79.pn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6.xml"></Relationship><Relationship Id="rId4" Type="http://schemas.openxmlformats.org/officeDocument/2006/relationships/image" Target="../media/image11.png"></Relationship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0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81.png"></Relationship><Relationship Id="rId4" Type="http://schemas.openxmlformats.org/officeDocument/2006/relationships/image" Target="../media/image80.png"></Relationship></Relationships>
</file>

<file path=ppt/slides/_rels/slide4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1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84.png"></Relationship><Relationship Id="rId5" Type="http://schemas.openxmlformats.org/officeDocument/2006/relationships/image" Target="../media/image83.png"></Relationship><Relationship Id="rId4" Type="http://schemas.openxmlformats.org/officeDocument/2006/relationships/image" Target="../media/image82.png"></Relationship></Relationships>
</file>

<file path=ppt/slides/_rels/slide42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2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86.png"></Relationship><Relationship Id="rId4" Type="http://schemas.openxmlformats.org/officeDocument/2006/relationships/image" Target="../media/image85.png"></Relationship></Relationships>
</file>

<file path=ppt/slides/_rels/slide43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3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89.png"></Relationship><Relationship Id="rId5" Type="http://schemas.openxmlformats.org/officeDocument/2006/relationships/image" Target="../media/image88.png"></Relationship><Relationship Id="rId4" Type="http://schemas.openxmlformats.org/officeDocument/2006/relationships/image" Target="../media/image87.png"></Relationship></Relationships>
</file>

<file path=ppt/slides/_rels/slide4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7" Type="http://schemas.openxmlformats.org/officeDocument/2006/relationships/image" Target="../media/image93.png"></Relationship><Relationship Id="rId2" Type="http://schemas.openxmlformats.org/officeDocument/2006/relationships/notesSlide" Target="../notesSlides/notesSlide44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92.png"></Relationship><Relationship Id="rId5" Type="http://schemas.openxmlformats.org/officeDocument/2006/relationships/image" Target="../media/image91.png"></Relationship><Relationship Id="rId4" Type="http://schemas.openxmlformats.org/officeDocument/2006/relationships/image" Target="../media/image90.png"></Relationship></Relationships>
</file>

<file path=ppt/slides/_rels/slide4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5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95.png"></Relationship><Relationship Id="rId4" Type="http://schemas.openxmlformats.org/officeDocument/2006/relationships/image" Target="../media/image94.png"></Relationship></Relationships>
</file>

<file path=ppt/slides/_rels/slide46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6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98.png"></Relationship><Relationship Id="rId5" Type="http://schemas.openxmlformats.org/officeDocument/2006/relationships/image" Target="../media/image97.png"></Relationship><Relationship Id="rId4" Type="http://schemas.openxmlformats.org/officeDocument/2006/relationships/image" Target="../media/image96.png"></Relationship></Relationships>
</file>

<file path=ppt/slides/_rels/slide47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7" Type="http://schemas.openxmlformats.org/officeDocument/2006/relationships/image" Target="../media/image102.png"></Relationship><Relationship Id="rId2" Type="http://schemas.openxmlformats.org/officeDocument/2006/relationships/notesSlide" Target="../notesSlides/notesSlide47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101.png"></Relationship><Relationship Id="rId5" Type="http://schemas.openxmlformats.org/officeDocument/2006/relationships/image" Target="../media/image100.png"></Relationship><Relationship Id="rId4" Type="http://schemas.openxmlformats.org/officeDocument/2006/relationships/image" Target="../media/image99.png"></Relationship></Relationships>
</file>

<file path=ppt/slides/_rels/slide48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7" Type="http://schemas.openxmlformats.org/officeDocument/2006/relationships/image" Target="../media/image106.png"></Relationship><Relationship Id="rId2" Type="http://schemas.openxmlformats.org/officeDocument/2006/relationships/notesSlide" Target="../notesSlides/notesSlide48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105.png"></Relationship><Relationship Id="rId5" Type="http://schemas.openxmlformats.org/officeDocument/2006/relationships/image" Target="../media/image104.png"></Relationship><Relationship Id="rId4" Type="http://schemas.openxmlformats.org/officeDocument/2006/relationships/image" Target="../media/image103.png"></Relationship></Relationships>
</file>

<file path=ppt/slides/_rels/slide49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49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108.png"></Relationship><Relationship Id="rId4" Type="http://schemas.openxmlformats.org/officeDocument/2006/relationships/image" Target="../media/image107.png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7.xml"></Relationship><Relationship Id="rId5" Type="http://schemas.openxmlformats.org/officeDocument/2006/relationships/image" Target="../media/image6.png"></Relationship><Relationship Id="rId4" Type="http://schemas.openxmlformats.org/officeDocument/2006/relationships/image" Target="../media/image4.png"></Relationship></Relationships>
</file>

<file path=ppt/slides/_rels/slide50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7" Type="http://schemas.openxmlformats.org/officeDocument/2006/relationships/image" Target="../media/image112.png"></Relationship><Relationship Id="rId2" Type="http://schemas.openxmlformats.org/officeDocument/2006/relationships/notesSlide" Target="../notesSlides/notesSlide50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111.png"></Relationship><Relationship Id="rId5" Type="http://schemas.openxmlformats.org/officeDocument/2006/relationships/image" Target="../media/image110.png"></Relationship><Relationship Id="rId4" Type="http://schemas.openxmlformats.org/officeDocument/2006/relationships/image" Target="../media/image109.png"></Relationship></Relationships>
</file>

<file path=ppt/slides/_rels/slide5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1.xml"></Relationship><Relationship Id="rId1" Type="http://schemas.openxmlformats.org/officeDocument/2006/relationships/slideLayout" Target="../slideLayouts/slideLayout5.xml"></Relationship><Relationship Id="rId6" Type="http://schemas.openxmlformats.org/officeDocument/2006/relationships/image" Target="../media/image114.png"></Relationship><Relationship Id="rId5" Type="http://schemas.openxmlformats.org/officeDocument/2006/relationships/image" Target="../media/image113.png"></Relationship><Relationship Id="rId4" Type="http://schemas.openxmlformats.org/officeDocument/2006/relationships/image" Target="../media/image111.png"></Relationship></Relationships>
</file>

<file path=ppt/slides/_rels/slide52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2.xml"></Relationship><Relationship Id="rId1" Type="http://schemas.openxmlformats.org/officeDocument/2006/relationships/slideLayout" Target="../slideLayouts/slideLayout5.xml"></Relationship><Relationship Id="rId5" Type="http://schemas.openxmlformats.org/officeDocument/2006/relationships/image" Target="../media/image116.png"></Relationship><Relationship Id="rId4" Type="http://schemas.openxmlformats.org/officeDocument/2006/relationships/image" Target="../media/image115.png"></Relationship></Relationships>
</file>

<file path=ppt/slides/_rels/slide53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3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117.png"></Relationship></Relationships>
</file>

<file path=ppt/slides/_rels/slide5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4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118.png"></Relationship></Relationships>
</file>

<file path=ppt/slides/_rels/slide5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5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119.png"></Relationship></Relationships>
</file>

<file path=ppt/slides/_rels/slide56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6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120.png"></Relationship></Relationships>
</file>

<file path=ppt/slides/_rels/slide57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7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121.png"></Relationship></Relationships>
</file>

<file path=ppt/slides/_rels/slide58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8.xml"></Relationship><Relationship Id="rId1" Type="http://schemas.openxmlformats.org/officeDocument/2006/relationships/slideLayout" Target="../slideLayouts/slideLayout5.xml"></Relationship><Relationship Id="rId4" Type="http://schemas.openxmlformats.org/officeDocument/2006/relationships/image" Target="../media/image122.png"></Relationship></Relationships>
</file>

<file path=ppt/slides/_rels/slide59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59.xml"></Relationship><Relationship Id="rId1" Type="http://schemas.openxmlformats.org/officeDocument/2006/relationships/slideLayout" Target="../slideLayouts/slideLayout9.xml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4.png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5.xml"></Relationship></Relationships>
</file>

<file path=ppt/slides/_rels/slide60.xml.rels><?xml version="1.0" encoding="UTF-8"?>
<Relationships xmlns="http://schemas.openxmlformats.org/package/2006/relationships"><Relationship Id="rId3" Type="http://schemas.openxmlformats.org/officeDocument/2006/relationships/image" Target="../media/image1.jpg"></Relationship><Relationship Id="rId2" Type="http://schemas.openxmlformats.org/officeDocument/2006/relationships/notesSlide" Target="../notesSlides/notesSlide60.xml"></Relationship><Relationship Id="rId1" Type="http://schemas.openxmlformats.org/officeDocument/2006/relationships/slideLayout" Target="../slideLayouts/slideLayout8.xml"></Relationship></Relationships>
</file>

<file path=ppt/slides/_rels/slide7.xml.rels><?xml version="1.0" encoding="UTF-8"?>
<Relationships xmlns="http://schemas.openxmlformats.org/package/2006/relationships"><Relationship Id="rId8" Type="http://schemas.openxmlformats.org/officeDocument/2006/relationships/image" Target="../media/image16.png"></Relationship><Relationship Id="rId3" Type="http://schemas.openxmlformats.org/officeDocument/2006/relationships/image" Target="../media/image2.png"></Relationship><Relationship Id="rId7" Type="http://schemas.openxmlformats.org/officeDocument/2006/relationships/image" Target="../media/image15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3.xml"></Relationship><Relationship Id="rId6" Type="http://schemas.openxmlformats.org/officeDocument/2006/relationships/image" Target="../media/image14.png"></Relationship><Relationship Id="rId5" Type="http://schemas.openxmlformats.org/officeDocument/2006/relationships/image" Target="../media/image13.png"></Relationship><Relationship Id="rId4" Type="http://schemas.openxmlformats.org/officeDocument/2006/relationships/image" Target="../media/image12.pn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7" Type="http://schemas.openxmlformats.org/officeDocument/2006/relationships/image" Target="../media/image18.pn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17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3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3C0E609-8796-4E6A-B481-60F4CCDAB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5300" y="2629535"/>
            <a:ext cx="3505835" cy="671195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F0C98-4289-44BC-A2CE-B17E3B368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9" t="672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189;p35">
            <a:extLst>
              <a:ext uri="{FF2B5EF4-FFF2-40B4-BE49-F238E27FC236}">
                <a16:creationId xmlns:a16="http://schemas.microsoft.com/office/drawing/2014/main" id="{C8B4D4E9-0E1A-4C02-98AC-6D0331971843}"/>
              </a:ext>
            </a:extLst>
          </p:cNvPr>
          <p:cNvSpPr txBox="1">
            <a:spLocks/>
          </p:cNvSpPr>
          <p:nvPr/>
        </p:nvSpPr>
        <p:spPr>
          <a:xfrm flipH="1">
            <a:off x="6320155" y="868045"/>
            <a:ext cx="2689225" cy="329120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팀장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ko-KR" altLang="en-US" sz="3200" dirty="0" err="1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오동효</a:t>
            </a:r>
            <a:endParaRPr lang="en-US" altLang="ko-KR" sz="3200" dirty="0">
              <a:solidFill>
                <a:schemeClr val="bg1"/>
              </a:solidFill>
              <a:effectLst>
                <a:glow rad="139700">
                  <a:srgbClr val="81AEFE">
                    <a:alpha val="41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팀원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한세현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김민보</a:t>
            </a:r>
            <a:endParaRPr lang="en-US" altLang="ko-KR" sz="3200" dirty="0">
              <a:solidFill>
                <a:schemeClr val="bg1"/>
              </a:solidFill>
              <a:effectLst>
                <a:glow rad="139700">
                  <a:srgbClr val="81AEFE">
                    <a:alpha val="41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   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정재현</a:t>
            </a:r>
            <a:endParaRPr lang="en-US" altLang="ko-KR" sz="3200" dirty="0">
              <a:solidFill>
                <a:schemeClr val="bg1"/>
              </a:solidFill>
              <a:effectLst>
                <a:glow rad="139700">
                  <a:srgbClr val="81AEFE">
                    <a:alpha val="41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   </a:t>
            </a:r>
            <a:r>
              <a:rPr lang="ko-KR" altLang="en-US" sz="3200" dirty="0" err="1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오하늘</a:t>
            </a:r>
            <a:endParaRPr lang="en-US" altLang="ko-KR" sz="3200" dirty="0">
              <a:solidFill>
                <a:schemeClr val="bg1"/>
              </a:solidFill>
              <a:effectLst>
                <a:glow rad="139700">
                  <a:srgbClr val="81AEFE">
                    <a:alpha val="41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   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윤정우</a:t>
            </a:r>
            <a:endParaRPr lang="en-US" sz="3200" dirty="0">
              <a:solidFill>
                <a:schemeClr val="bg1"/>
              </a:solidFill>
              <a:effectLst>
                <a:glow rad="139700">
                  <a:srgbClr val="81AEFE">
                    <a:alpha val="41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CE8F1FE-B989-4904-9D2A-FEBE5163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584994" y="309531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8825905" y="1333615"/>
            <a:ext cx="893400" cy="7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8CD8A8C4-88A8-48AA-9623-9EA688C74685}"/>
              </a:ext>
            </a:extLst>
          </p:cNvPr>
          <p:cNvSpPr txBox="1">
            <a:spLocks/>
          </p:cNvSpPr>
          <p:nvPr/>
        </p:nvSpPr>
        <p:spPr>
          <a:xfrm>
            <a:off x="-1" y="-15451"/>
            <a:ext cx="9130157" cy="98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프로젝트기획 </a:t>
            </a:r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벤치마크 </a:t>
            </a:r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CGV)</a:t>
            </a:r>
            <a:endParaRPr lang="ko-KR" alt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9" name="Google Shape;816;p61">
            <a:extLst>
              <a:ext uri="{FF2B5EF4-FFF2-40B4-BE49-F238E27FC236}">
                <a16:creationId xmlns:a16="http://schemas.microsoft.com/office/drawing/2014/main" id="{9D7E378A-00CB-40B2-9198-A2E86D672A9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927" y="742950"/>
            <a:ext cx="4648195" cy="451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CF31ED-399E-45E0-ADA9-330B645C6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513" y="999263"/>
            <a:ext cx="3920667" cy="39555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" name="Google Shape;824;p62">
            <a:extLst>
              <a:ext uri="{FF2B5EF4-FFF2-40B4-BE49-F238E27FC236}">
                <a16:creationId xmlns:a16="http://schemas.microsoft.com/office/drawing/2014/main" id="{C6D66DCE-03A2-4B25-AD2E-D34D53A4898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2160" y="827371"/>
            <a:ext cx="3045382" cy="43161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AC6A29-2D35-4647-ADC5-2A9342EB4E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0050" y="1610705"/>
            <a:ext cx="2056209" cy="270542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078155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987527-11C4-4CF4-B8D8-A9DF5985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584994" y="309531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8825905" y="133361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08;p60">
            <a:extLst>
              <a:ext uri="{FF2B5EF4-FFF2-40B4-BE49-F238E27FC236}">
                <a16:creationId xmlns:a16="http://schemas.microsoft.com/office/drawing/2014/main" id="{6FD88BEF-8DA0-4118-9BC5-61C2F8EAE18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95275" y="634027"/>
            <a:ext cx="9728444" cy="48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90E843-2221-41F5-87EF-0CE48D151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501" y="1162063"/>
            <a:ext cx="7004997" cy="3409937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09450A4C-9EA9-4E41-A827-45043F0D5460}"/>
              </a:ext>
            </a:extLst>
          </p:cNvPr>
          <p:cNvSpPr txBox="1">
            <a:spLocks/>
          </p:cNvSpPr>
          <p:nvPr/>
        </p:nvSpPr>
        <p:spPr>
          <a:xfrm>
            <a:off x="-1" y="-15451"/>
            <a:ext cx="9130157" cy="98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프로젝트기획 </a:t>
            </a:r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(Lotte Cinema)</a:t>
            </a:r>
            <a:endParaRPr lang="ko-KR" alt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2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2544060-DC11-4FF0-A581-9E2FB9D22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15" name="제목 2">
            <a:extLst>
              <a:ext uri="{FF2B5EF4-FFF2-40B4-BE49-F238E27FC236}">
                <a16:creationId xmlns:a16="http://schemas.microsoft.com/office/drawing/2014/main" id="{DF183AE0-FA02-4CDD-8AF8-86F6EC14FD59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3E304-5C3B-4CD2-A0E0-7B35B4ABE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2044700"/>
            <a:ext cx="6830982" cy="273050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35474E-220D-482D-AEC5-00F1E6C0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159800"/>
              </p:ext>
            </p:extLst>
          </p:nvPr>
        </p:nvGraphicFramePr>
        <p:xfrm>
          <a:off x="141317" y="1084216"/>
          <a:ext cx="8861365" cy="36903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7648">
                  <a:extLst>
                    <a:ext uri="{9D8B030D-6E8A-4147-A177-3AD203B41FA5}">
                      <a16:colId xmlns:a16="http://schemas.microsoft.com/office/drawing/2014/main" val="794368680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01862450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2350412642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750761449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023483850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433934417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2008263043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711726846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2058390021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006919237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983225540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823488032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698238564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2457108780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735539699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2007829856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4020741758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1694231886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1823345080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4196062273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3408764828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2898174917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2898851003"/>
                    </a:ext>
                  </a:extLst>
                </a:gridCol>
                <a:gridCol w="295379">
                  <a:extLst>
                    <a:ext uri="{9D8B030D-6E8A-4147-A177-3AD203B41FA5}">
                      <a16:colId xmlns:a16="http://schemas.microsoft.com/office/drawing/2014/main" val="2191494415"/>
                    </a:ext>
                  </a:extLst>
                </a:gridCol>
              </a:tblGrid>
              <a:tr h="6511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4800" dirty="0">
                          <a:ln w="12700">
                            <a:solidFill>
                              <a:schemeClr val="bg1">
                                <a:alpha val="43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일정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071852"/>
                  </a:ext>
                </a:extLst>
              </a:tr>
              <a:tr h="3830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22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23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24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25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26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27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28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7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441659"/>
                  </a:ext>
                </a:extLst>
              </a:tr>
              <a:tr h="358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주제 선정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2">
                            <a:lumMod val="20000"/>
                            <a:lumOff val="80000"/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lumMod val="20000"/>
                            <a:lumOff val="80000"/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lumMod val="20000"/>
                            <a:lumOff val="80000"/>
                            <a:shade val="100000"/>
                            <a:satMod val="115000"/>
                          </a:schemeClr>
                        </a:gs>
                      </a:gsLst>
                      <a:lin ang="108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889373"/>
                  </a:ext>
                </a:extLst>
              </a:tr>
              <a:tr h="38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기획안 작성 및 사전조사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FE92B9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323577"/>
                  </a:ext>
                </a:extLst>
              </a:tr>
              <a:tr h="38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설계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94821"/>
                  </a:ext>
                </a:extLst>
              </a:tr>
              <a:tr h="38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페이지구현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19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893336"/>
                  </a:ext>
                </a:extLst>
              </a:tr>
              <a:tr h="38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기능구현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15843"/>
                  </a:ext>
                </a:extLst>
              </a:tr>
              <a:tr h="38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테스트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5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712911"/>
                  </a:ext>
                </a:extLst>
              </a:tr>
              <a:tr h="383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발표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2961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875AA4C-F6F0-4E0A-ACA8-A9D9F9BE1805}"/>
              </a:ext>
            </a:extLst>
          </p:cNvPr>
          <p:cNvSpPr/>
          <p:nvPr/>
        </p:nvSpPr>
        <p:spPr>
          <a:xfrm>
            <a:off x="141317" y="1084215"/>
            <a:ext cx="8861365" cy="369031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oogle Shape;12864;p84">
            <a:extLst>
              <a:ext uri="{FF2B5EF4-FFF2-40B4-BE49-F238E27FC236}">
                <a16:creationId xmlns:a16="http://schemas.microsoft.com/office/drawing/2014/main" id="{2224D490-C5A4-485B-BE59-39A5BEE4025F}"/>
              </a:ext>
            </a:extLst>
          </p:cNvPr>
          <p:cNvGrpSpPr/>
          <p:nvPr/>
        </p:nvGrpSpPr>
        <p:grpSpPr>
          <a:xfrm>
            <a:off x="8708231" y="4501020"/>
            <a:ext cx="294451" cy="273510"/>
            <a:chOff x="7990840" y="2435226"/>
            <a:chExt cx="354363" cy="353631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0" name="Google Shape;12865;p84">
              <a:extLst>
                <a:ext uri="{FF2B5EF4-FFF2-40B4-BE49-F238E27FC236}">
                  <a16:creationId xmlns:a16="http://schemas.microsoft.com/office/drawing/2014/main" id="{1C67E0D9-E85E-41B5-B723-9B2FFD61E4BE}"/>
                </a:ext>
              </a:extLst>
            </p:cNvPr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66;p84">
              <a:extLst>
                <a:ext uri="{FF2B5EF4-FFF2-40B4-BE49-F238E27FC236}">
                  <a16:creationId xmlns:a16="http://schemas.microsoft.com/office/drawing/2014/main" id="{5B7F4E4A-2611-4BFC-A469-304F5FEF8ED0}"/>
                </a:ext>
              </a:extLst>
            </p:cNvPr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67;p84">
              <a:extLst>
                <a:ext uri="{FF2B5EF4-FFF2-40B4-BE49-F238E27FC236}">
                  <a16:creationId xmlns:a16="http://schemas.microsoft.com/office/drawing/2014/main" id="{45D9F70D-039A-43EF-998F-A9BC2DCD4890}"/>
                </a:ext>
              </a:extLst>
            </p:cNvPr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3917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CC8D9C3-3F63-426F-B0B5-F137B974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pic>
        <p:nvPicPr>
          <p:cNvPr id="760" name="Google Shape;760;p56"/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1494150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6"/>
          <p:cNvPicPr preferRelativeResize="0"/>
          <p:nvPr/>
        </p:nvPicPr>
        <p:blipFill rotWithShape="1">
          <a:blip r:embed="rId5">
            <a:alphaModFix/>
          </a:blip>
          <a:srcRect t="6747" b="6747"/>
          <a:stretch/>
        </p:blipFill>
        <p:spPr>
          <a:xfrm>
            <a:off x="4094000" y="-625975"/>
            <a:ext cx="3588675" cy="38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2;p46">
            <a:extLst>
              <a:ext uri="{FF2B5EF4-FFF2-40B4-BE49-F238E27FC236}">
                <a16:creationId xmlns:a16="http://schemas.microsoft.com/office/drawing/2014/main" id="{3127DB7C-E6D5-4B95-996E-82A2A9EB7DE1}"/>
              </a:ext>
            </a:extLst>
          </p:cNvPr>
          <p:cNvSpPr txBox="1">
            <a:spLocks/>
          </p:cNvSpPr>
          <p:nvPr/>
        </p:nvSpPr>
        <p:spPr>
          <a:xfrm>
            <a:off x="1701802" y="2250354"/>
            <a:ext cx="5948048" cy="266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ko-KR" altLang="en-US" sz="9600" dirty="0">
                <a:ln w="63500">
                  <a:solidFill>
                    <a:srgbClr val="F9FCFF"/>
                  </a:solidFill>
                </a:ln>
                <a:noFill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기술 소개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1D877C0-28E7-4DD6-88BB-275A9CF2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pic>
        <p:nvPicPr>
          <p:cNvPr id="12" name="Google Shape;430;p49">
            <a:extLst>
              <a:ext uri="{FF2B5EF4-FFF2-40B4-BE49-F238E27FC236}">
                <a16:creationId xmlns:a16="http://schemas.microsoft.com/office/drawing/2014/main" id="{C5320324-ECFC-49D9-8944-2A9A45275F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05242"/>
            <a:ext cx="9083040" cy="41059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적용 기술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8F354C-D1E7-4B7E-9DCF-3D2482E596E4}"/>
              </a:ext>
            </a:extLst>
          </p:cNvPr>
          <p:cNvSpPr/>
          <p:nvPr/>
        </p:nvSpPr>
        <p:spPr>
          <a:xfrm>
            <a:off x="130830" y="1962958"/>
            <a:ext cx="1718781" cy="1490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A351E-C69A-4A8E-8EDB-FE873B9A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82" y="1881866"/>
            <a:ext cx="1640549" cy="961347"/>
          </a:xfrm>
          <a:prstGeom prst="rect">
            <a:avLst/>
          </a:prstGeom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E3F08C03-9434-424D-94F4-5B451FBFA234}"/>
              </a:ext>
            </a:extLst>
          </p:cNvPr>
          <p:cNvSpPr txBox="1">
            <a:spLocks/>
          </p:cNvSpPr>
          <p:nvPr/>
        </p:nvSpPr>
        <p:spPr>
          <a:xfrm>
            <a:off x="-648270" y="1206125"/>
            <a:ext cx="3864310" cy="87198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3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 언어</a:t>
            </a:r>
            <a:r>
              <a:rPr lang="en-US" altLang="ko-KR" sz="3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&amp;</a:t>
            </a:r>
            <a:r>
              <a:rPr lang="ko-KR" altLang="en-US" sz="3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도구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50BECA3B-70BC-472E-9FF7-3AFFA42EED1A}"/>
              </a:ext>
            </a:extLst>
          </p:cNvPr>
          <p:cNvSpPr txBox="1">
            <a:spLocks/>
          </p:cNvSpPr>
          <p:nvPr/>
        </p:nvSpPr>
        <p:spPr>
          <a:xfrm>
            <a:off x="2639845" y="1345863"/>
            <a:ext cx="3864310" cy="87198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28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서버 및</a:t>
            </a:r>
            <a:endParaRPr lang="en-US" altLang="ko-KR" sz="28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28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관리</a:t>
            </a: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0CA35904-DF92-4F64-8D7B-0837B28AF80B}"/>
              </a:ext>
            </a:extLst>
          </p:cNvPr>
          <p:cNvSpPr txBox="1">
            <a:spLocks/>
          </p:cNvSpPr>
          <p:nvPr/>
        </p:nvSpPr>
        <p:spPr>
          <a:xfrm>
            <a:off x="5648960" y="1206125"/>
            <a:ext cx="4243494" cy="87198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개발환경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6D6428-0048-493B-85B6-8350FF3E4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89" y="3189651"/>
            <a:ext cx="516539" cy="5165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066E54-9CBC-4F51-8EDF-15F4B5217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08" y="2714164"/>
            <a:ext cx="746319" cy="7463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4001E4-8D12-4EFA-B78B-EDE7CEAFC2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620"/>
          <a:stretch/>
        </p:blipFill>
        <p:spPr>
          <a:xfrm>
            <a:off x="415587" y="4124960"/>
            <a:ext cx="672171" cy="2513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2C2CFB9-2D2E-4E93-A3C6-D24AA60D6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602" y="4245182"/>
            <a:ext cx="712453" cy="7124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7FDD46-4C01-4D65-A343-46B16D42B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542" y="2758214"/>
            <a:ext cx="614363" cy="614363"/>
          </a:xfrm>
          <a:prstGeom prst="rect">
            <a:avLst/>
          </a:prstGeom>
        </p:spPr>
      </p:pic>
      <p:pic>
        <p:nvPicPr>
          <p:cNvPr id="27" name="Picture 2" descr="post-thumbnail">
            <a:extLst>
              <a:ext uri="{FF2B5EF4-FFF2-40B4-BE49-F238E27FC236}">
                <a16:creationId xmlns:a16="http://schemas.microsoft.com/office/drawing/2014/main" id="{4D56E805-4F99-4DC5-B265-2D97A77E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00" y="3216486"/>
            <a:ext cx="868786" cy="41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CBF7DD4-B2CC-4D02-B540-1A4BB3BD6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0120" y="4339539"/>
            <a:ext cx="712453" cy="71245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7A29BA-BB5D-4492-9C6E-43E8B9417794}"/>
              </a:ext>
            </a:extLst>
          </p:cNvPr>
          <p:cNvSpPr/>
          <p:nvPr/>
        </p:nvSpPr>
        <p:spPr>
          <a:xfrm>
            <a:off x="4105996" y="4034811"/>
            <a:ext cx="833846" cy="2547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6400620-DC52-494B-9ACA-41F8AD4F22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5520" y="3978718"/>
            <a:ext cx="721642" cy="3608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FB78CA1-381B-4A0A-B5A2-5F3894C62C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9406" y="2408663"/>
            <a:ext cx="989982" cy="1399835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CAA1A73-9035-4E54-9548-ED55CCA46040}"/>
              </a:ext>
            </a:extLst>
          </p:cNvPr>
          <p:cNvSpPr/>
          <p:nvPr/>
        </p:nvSpPr>
        <p:spPr>
          <a:xfrm>
            <a:off x="4609738" y="2529086"/>
            <a:ext cx="885776" cy="1732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721FB856-FC37-474E-BA2D-A1FC911EB1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55533" y="2022327"/>
            <a:ext cx="753704" cy="753704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53190DF6-662F-4D3B-9249-4D0D1BAA12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3625" y="3684310"/>
            <a:ext cx="786949" cy="786949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2721BB1-159A-46B0-8F67-30818FA6E6F8}"/>
              </a:ext>
            </a:extLst>
          </p:cNvPr>
          <p:cNvSpPr/>
          <p:nvPr/>
        </p:nvSpPr>
        <p:spPr>
          <a:xfrm>
            <a:off x="3336040" y="3447921"/>
            <a:ext cx="788180" cy="2012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Notion</a:t>
            </a:r>
            <a:endParaRPr lang="ko-KR" altLang="en-US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031" name="그림 1030">
            <a:extLst>
              <a:ext uri="{FF2B5EF4-FFF2-40B4-BE49-F238E27FC236}">
                <a16:creationId xmlns:a16="http://schemas.microsoft.com/office/drawing/2014/main" id="{05931709-BA8D-4F6C-8F3A-1D29B8B525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92815" y="2449215"/>
            <a:ext cx="989982" cy="989982"/>
          </a:xfrm>
          <a:prstGeom prst="rect">
            <a:avLst/>
          </a:prstGeom>
        </p:spPr>
      </p:pic>
      <p:pic>
        <p:nvPicPr>
          <p:cNvPr id="1034" name="그림 1033">
            <a:extLst>
              <a:ext uri="{FF2B5EF4-FFF2-40B4-BE49-F238E27FC236}">
                <a16:creationId xmlns:a16="http://schemas.microsoft.com/office/drawing/2014/main" id="{D7458F3A-9683-4800-AEE8-E951BD0473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42558" y="1681799"/>
            <a:ext cx="1236293" cy="1236293"/>
          </a:xfrm>
          <a:prstGeom prst="rect">
            <a:avLst/>
          </a:prstGeom>
        </p:spPr>
      </p:pic>
      <p:pic>
        <p:nvPicPr>
          <p:cNvPr id="47" name="Picture 4" descr="vscode-logo | Hoing">
            <a:extLst>
              <a:ext uri="{FF2B5EF4-FFF2-40B4-BE49-F238E27FC236}">
                <a16:creationId xmlns:a16="http://schemas.microsoft.com/office/drawing/2014/main" id="{F0D77657-0286-49DD-A9E9-8FC162728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20" y="4254445"/>
            <a:ext cx="1137855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41F761D7-5459-47D5-A956-922CC6F6340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31751" y="3649190"/>
            <a:ext cx="753387" cy="753387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93E36B5-815F-4A63-B09C-B444B08AE839}"/>
              </a:ext>
            </a:extLst>
          </p:cNvPr>
          <p:cNvSpPr/>
          <p:nvPr/>
        </p:nvSpPr>
        <p:spPr>
          <a:xfrm>
            <a:off x="4710544" y="3476623"/>
            <a:ext cx="1214030" cy="1623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SourceTree</a:t>
            </a:r>
            <a:endParaRPr lang="ko-KR" altLang="en-US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1A548D02-1ADA-401D-B197-F61BCA66284B}"/>
              </a:ext>
            </a:extLst>
          </p:cNvPr>
          <p:cNvSpPr/>
          <p:nvPr/>
        </p:nvSpPr>
        <p:spPr>
          <a:xfrm>
            <a:off x="3542379" y="2588427"/>
            <a:ext cx="634427" cy="4738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6" descr="Mybatis&gt; #과 $의 차이를 알아보자!">
            <a:extLst>
              <a:ext uri="{FF2B5EF4-FFF2-40B4-BE49-F238E27FC236}">
                <a16:creationId xmlns:a16="http://schemas.microsoft.com/office/drawing/2014/main" id="{94BEAC27-636F-4548-BCAA-E9996A67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539" y="2342719"/>
            <a:ext cx="1279877" cy="12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그림 1045">
            <a:extLst>
              <a:ext uri="{FF2B5EF4-FFF2-40B4-BE49-F238E27FC236}">
                <a16:creationId xmlns:a16="http://schemas.microsoft.com/office/drawing/2014/main" id="{1774675B-EED0-46F8-AA85-25152AB515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76329" y="2007935"/>
            <a:ext cx="716243" cy="826001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A63B3F9-87F0-4DC9-8DD9-65C6B2237099}"/>
              </a:ext>
            </a:extLst>
          </p:cNvPr>
          <p:cNvSpPr/>
          <p:nvPr/>
        </p:nvSpPr>
        <p:spPr>
          <a:xfrm>
            <a:off x="6708227" y="4066028"/>
            <a:ext cx="1020326" cy="1085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8" name="그림 1047">
            <a:extLst>
              <a:ext uri="{FF2B5EF4-FFF2-40B4-BE49-F238E27FC236}">
                <a16:creationId xmlns:a16="http://schemas.microsoft.com/office/drawing/2014/main" id="{FCCF8971-D9AD-4D53-8CA4-A7E84E0357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30565" y="3706190"/>
            <a:ext cx="1979670" cy="1309361"/>
          </a:xfrm>
          <a:prstGeom prst="rect">
            <a:avLst/>
          </a:prstGeom>
        </p:spPr>
      </p:pic>
      <p:pic>
        <p:nvPicPr>
          <p:cNvPr id="65" name="Picture 8" descr="Android] 카카오맵을 2개 이상 ADD했을 때 발생하는 오류 대처 방법! DaumMap does not support that  two or more — IT Story">
            <a:extLst>
              <a:ext uri="{FF2B5EF4-FFF2-40B4-BE49-F238E27FC236}">
                <a16:creationId xmlns:a16="http://schemas.microsoft.com/office/drawing/2014/main" id="{5A04D6A0-65CC-43AB-96B1-ED74BE8BC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766" y="3910732"/>
            <a:ext cx="882947" cy="668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Jsp 파일 형식 - 무료 컴퓨터개 아이콘">
            <a:extLst>
              <a:ext uri="{FF2B5EF4-FFF2-40B4-BE49-F238E27FC236}">
                <a16:creationId xmlns:a16="http://schemas.microsoft.com/office/drawing/2014/main" id="{FA15F0C7-6AF6-4F51-B23C-115E490EC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70" y="2136105"/>
            <a:ext cx="592854" cy="59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2">
            <a:extLst>
              <a:ext uri="{FF2B5EF4-FFF2-40B4-BE49-F238E27FC236}">
                <a16:creationId xmlns:a16="http://schemas.microsoft.com/office/drawing/2014/main" id="{1AE8A0D2-AF72-45EA-83D9-88C83BFF6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78" y="3065396"/>
            <a:ext cx="868786" cy="5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c Studio - Apple (KR)">
            <a:extLst>
              <a:ext uri="{FF2B5EF4-FFF2-40B4-BE49-F238E27FC236}">
                <a16:creationId xmlns:a16="http://schemas.microsoft.com/office/drawing/2014/main" id="{4DE00A75-6B32-46DD-85A4-8EC81F967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329" y="2836588"/>
            <a:ext cx="637933" cy="6783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7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1D877C0-28E7-4DD6-88BB-275A9CF2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적용 기술</a:t>
            </a: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0CA35904-DF92-4F64-8D7B-0837B28AF80B}"/>
              </a:ext>
            </a:extLst>
          </p:cNvPr>
          <p:cNvSpPr txBox="1">
            <a:spLocks/>
          </p:cNvSpPr>
          <p:nvPr/>
        </p:nvSpPr>
        <p:spPr>
          <a:xfrm>
            <a:off x="3727577" y="198977"/>
            <a:ext cx="4243494" cy="87198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36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ko-KR" altLang="en-US" sz="36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개발환경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D815DB3-573C-48F9-A020-A04C9EA2C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70554"/>
              </p:ext>
            </p:extLst>
          </p:nvPr>
        </p:nvGraphicFramePr>
        <p:xfrm>
          <a:off x="150018" y="980955"/>
          <a:ext cx="8843964" cy="3845722"/>
        </p:xfrm>
        <a:graphic>
          <a:graphicData uri="http://schemas.openxmlformats.org/drawingml/2006/table">
            <a:tbl>
              <a:tblPr firstRow="1" bandRow="1">
                <a:tableStyleId>{8AFD7EF8-54C2-47D1-B20D-E921505AFF9B}</a:tableStyleId>
              </a:tblPr>
              <a:tblGrid>
                <a:gridCol w="4421982">
                  <a:extLst>
                    <a:ext uri="{9D8B030D-6E8A-4147-A177-3AD203B41FA5}">
                      <a16:colId xmlns:a16="http://schemas.microsoft.com/office/drawing/2014/main" val="3403533986"/>
                    </a:ext>
                  </a:extLst>
                </a:gridCol>
                <a:gridCol w="4421982">
                  <a:extLst>
                    <a:ext uri="{9D8B030D-6E8A-4147-A177-3AD203B41FA5}">
                      <a16:colId xmlns:a16="http://schemas.microsoft.com/office/drawing/2014/main" val="764831293"/>
                    </a:ext>
                  </a:extLst>
                </a:gridCol>
              </a:tblGrid>
              <a:tr h="401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Os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Window10 , Mac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10591"/>
                  </a:ext>
                </a:extLst>
              </a:tr>
              <a:tr h="401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개발 도구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Spring </a:t>
                      </a:r>
                      <a:r>
                        <a:rPr lang="en-US" altLang="ko" sz="20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3.9.12 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307369"/>
                  </a:ext>
                </a:extLst>
              </a:tr>
              <a:tr h="4287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개발 주요 언어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Win=Java 1.8   Mac =Java 11                           </a:t>
                      </a:r>
                    </a:p>
                    <a:p>
                      <a:pPr algn="l"/>
                      <a:r>
                        <a:rPr lang="en-US" altLang="ko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HTML5 / CSS / Js 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413211"/>
                  </a:ext>
                </a:extLst>
              </a:tr>
              <a:tr h="401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적용기술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" sz="1800" dirty="0" err="1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Jquery</a:t>
                      </a:r>
                      <a:r>
                        <a:rPr lang="en-US" altLang="ko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,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부트스트랩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4, </a:t>
                      </a: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jsp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/servlet   ,JSTL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23163"/>
                  </a:ext>
                </a:extLst>
              </a:tr>
              <a:tr h="401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ERD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관리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ERDCloud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24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DB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오라클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11g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DB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04729"/>
                  </a:ext>
                </a:extLst>
              </a:tr>
              <a:tr h="401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서버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TomCat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9.0 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747923"/>
                  </a:ext>
                </a:extLst>
              </a:tr>
              <a:tr h="4287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프레임워크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" sz="1800" dirty="0" err="1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MyBatis</a:t>
                      </a:r>
                      <a:r>
                        <a:rPr lang="en-US" altLang="ko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3.1.0 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581345"/>
                  </a:ext>
                </a:extLst>
              </a:tr>
              <a:tr h="401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형상 관리 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GitHub / Notion / </a:t>
                      </a:r>
                      <a:r>
                        <a:rPr lang="en-US" altLang="ko" sz="1800" dirty="0" err="1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Sorce</a:t>
                      </a:r>
                      <a:r>
                        <a:rPr lang="en-US" altLang="ko" sz="1800" dirty="0">
                          <a:solidFill>
                            <a:schemeClr val="bg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Tree 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85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36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8E6858-3FF1-4E0F-949E-2F7BD7F3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3AFF48-3545-44A3-B56F-C6A2D48B2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10" b="3776"/>
          <a:stretch/>
        </p:blipFill>
        <p:spPr>
          <a:xfrm>
            <a:off x="421494" y="621927"/>
            <a:ext cx="8740749" cy="4521573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DB 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F6C8115-A724-4CE3-BEC2-B210CA5AF7A3}"/>
              </a:ext>
            </a:extLst>
          </p:cNvPr>
          <p:cNvSpPr txBox="1">
            <a:spLocks/>
          </p:cNvSpPr>
          <p:nvPr/>
        </p:nvSpPr>
        <p:spPr>
          <a:xfrm>
            <a:off x="4652212" y="385602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endParaRPr lang="ko-KR" alt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40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8E6858-3FF1-4E0F-949E-2F7BD7F3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DB 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F6C8115-A724-4CE3-BEC2-B210CA5AF7A3}"/>
              </a:ext>
            </a:extLst>
          </p:cNvPr>
          <p:cNvSpPr txBox="1">
            <a:spLocks/>
          </p:cNvSpPr>
          <p:nvPr/>
        </p:nvSpPr>
        <p:spPr>
          <a:xfrm>
            <a:off x="4652212" y="385602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마이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D07C48-6DED-4DB2-8B13-5AA2E8517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43" y="1351513"/>
            <a:ext cx="9144000" cy="32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0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8E6858-3FF1-4E0F-949E-2F7BD7F3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DB 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F6C8115-A724-4CE3-BEC2-B210CA5AF7A3}"/>
              </a:ext>
            </a:extLst>
          </p:cNvPr>
          <p:cNvSpPr txBox="1">
            <a:spLocks/>
          </p:cNvSpPr>
          <p:nvPr/>
        </p:nvSpPr>
        <p:spPr>
          <a:xfrm>
            <a:off x="4652212" y="385602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예매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A955E-A685-4964-AB71-0D1A1EA7E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126" y="1031752"/>
            <a:ext cx="9178283" cy="413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8E6858-3FF1-4E0F-949E-2F7BD7F3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DB 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F6C8115-A724-4CE3-BEC2-B210CA5AF7A3}"/>
              </a:ext>
            </a:extLst>
          </p:cNvPr>
          <p:cNvSpPr txBox="1">
            <a:spLocks/>
          </p:cNvSpPr>
          <p:nvPr/>
        </p:nvSpPr>
        <p:spPr>
          <a:xfrm>
            <a:off x="4652212" y="385602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스토어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7DE2A-6BF5-48AC-902D-B39E50E24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7" b="4570"/>
          <a:stretch/>
        </p:blipFill>
        <p:spPr>
          <a:xfrm>
            <a:off x="531619" y="950191"/>
            <a:ext cx="8007210" cy="41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7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5978E63A-E281-4B96-A100-E67732AC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pic>
        <p:nvPicPr>
          <p:cNvPr id="38" name="Google Shape;281;p41">
            <a:extLst>
              <a:ext uri="{FF2B5EF4-FFF2-40B4-BE49-F238E27FC236}">
                <a16:creationId xmlns:a16="http://schemas.microsoft.com/office/drawing/2014/main" id="{DD862813-E92A-44F5-868A-B530234CECA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259425" y="-281531"/>
            <a:ext cx="2571750" cy="31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281;p41">
            <a:extLst>
              <a:ext uri="{FF2B5EF4-FFF2-40B4-BE49-F238E27FC236}">
                <a16:creationId xmlns:a16="http://schemas.microsoft.com/office/drawing/2014/main" id="{A7C7DEA7-60E0-4807-9CF3-AC8A62B4BC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281530" y="2179739"/>
            <a:ext cx="2571750" cy="31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281;p41">
            <a:extLst>
              <a:ext uri="{FF2B5EF4-FFF2-40B4-BE49-F238E27FC236}">
                <a16:creationId xmlns:a16="http://schemas.microsoft.com/office/drawing/2014/main" id="{69460C71-BBCF-4BB2-B86D-AE2D3B6AE1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3228378" y="2180560"/>
            <a:ext cx="2571750" cy="31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281;p41">
            <a:extLst>
              <a:ext uri="{FF2B5EF4-FFF2-40B4-BE49-F238E27FC236}">
                <a16:creationId xmlns:a16="http://schemas.microsoft.com/office/drawing/2014/main" id="{77DB4939-E9F4-4A43-BAFD-CA6209C7FC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6161043" y="2178454"/>
            <a:ext cx="2571750" cy="31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281;p41">
            <a:extLst>
              <a:ext uri="{FF2B5EF4-FFF2-40B4-BE49-F238E27FC236}">
                <a16:creationId xmlns:a16="http://schemas.microsoft.com/office/drawing/2014/main" id="{31FDA0AC-E8E4-4740-957A-8716DD8CA8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6161042" y="-276715"/>
            <a:ext cx="2571750" cy="31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281;p41">
            <a:extLst>
              <a:ext uri="{FF2B5EF4-FFF2-40B4-BE49-F238E27FC236}">
                <a16:creationId xmlns:a16="http://schemas.microsoft.com/office/drawing/2014/main" id="{8F516F62-0A2A-4035-B71A-6F28401132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3206273" y="-281531"/>
            <a:ext cx="2571750" cy="31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5"/>
          <p:cNvPicPr preferRelativeResize="0"/>
          <p:nvPr/>
        </p:nvPicPr>
        <p:blipFill rotWithShape="1">
          <a:blip r:embed="rId5">
            <a:alphaModFix/>
          </a:blip>
          <a:srcRect t="7911" b="7920"/>
          <a:stretch/>
        </p:blipFill>
        <p:spPr>
          <a:xfrm>
            <a:off x="652150" y="-17218"/>
            <a:ext cx="616418" cy="69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6">
            <a:alphaModFix/>
          </a:blip>
          <a:srcRect t="4636" b="4636"/>
          <a:stretch/>
        </p:blipFill>
        <p:spPr>
          <a:xfrm>
            <a:off x="1140685" y="-49001"/>
            <a:ext cx="533002" cy="76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326382" y="785604"/>
            <a:ext cx="2437836" cy="887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팀원 소개</a:t>
            </a:r>
            <a:endParaRPr sz="4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7">
            <a:alphaModFix/>
          </a:blip>
          <a:srcRect t="6822" b="6822"/>
          <a:stretch/>
        </p:blipFill>
        <p:spPr>
          <a:xfrm>
            <a:off x="4031767" y="-42075"/>
            <a:ext cx="599907" cy="73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8">
            <a:alphaModFix/>
          </a:blip>
          <a:srcRect t="6747" b="6747"/>
          <a:stretch/>
        </p:blipFill>
        <p:spPr>
          <a:xfrm>
            <a:off x="6974888" y="-19474"/>
            <a:ext cx="599926" cy="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 rotWithShape="1">
          <a:blip r:embed="rId9">
            <a:alphaModFix/>
          </a:blip>
          <a:srcRect t="2705" b="2705"/>
          <a:stretch/>
        </p:blipFill>
        <p:spPr>
          <a:xfrm>
            <a:off x="1124596" y="2452184"/>
            <a:ext cx="586121" cy="74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226;p66">
            <a:extLst>
              <a:ext uri="{FF2B5EF4-FFF2-40B4-BE49-F238E27FC236}">
                <a16:creationId xmlns:a16="http://schemas.microsoft.com/office/drawing/2014/main" id="{849CF9FB-662A-4FBC-8C20-16BD49F9910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7431" y="2418165"/>
            <a:ext cx="562809" cy="81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27;p66">
            <a:extLst>
              <a:ext uri="{FF2B5EF4-FFF2-40B4-BE49-F238E27FC236}">
                <a16:creationId xmlns:a16="http://schemas.microsoft.com/office/drawing/2014/main" id="{802219C4-5287-4CAF-993E-2435360B2FA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01435" y="2418165"/>
            <a:ext cx="576758" cy="81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86;p35">
            <a:extLst>
              <a:ext uri="{FF2B5EF4-FFF2-40B4-BE49-F238E27FC236}">
                <a16:creationId xmlns:a16="http://schemas.microsoft.com/office/drawing/2014/main" id="{EC0AE102-FA68-4626-8BB8-35EBA27ED7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911" b="7920"/>
          <a:stretch/>
        </p:blipFill>
        <p:spPr>
          <a:xfrm>
            <a:off x="3598998" y="-17218"/>
            <a:ext cx="616418" cy="69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86;p35">
            <a:extLst>
              <a:ext uri="{FF2B5EF4-FFF2-40B4-BE49-F238E27FC236}">
                <a16:creationId xmlns:a16="http://schemas.microsoft.com/office/drawing/2014/main" id="{B99847A7-1538-4AA6-AA0A-81325893A8E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911" b="7920"/>
          <a:stretch/>
        </p:blipFill>
        <p:spPr>
          <a:xfrm>
            <a:off x="6553767" y="-12402"/>
            <a:ext cx="616418" cy="69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86;p35">
            <a:extLst>
              <a:ext uri="{FF2B5EF4-FFF2-40B4-BE49-F238E27FC236}">
                <a16:creationId xmlns:a16="http://schemas.microsoft.com/office/drawing/2014/main" id="{4FCD1A5D-2A1C-4473-B1E0-8AF3A16B124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911" b="7920"/>
          <a:stretch/>
        </p:blipFill>
        <p:spPr>
          <a:xfrm>
            <a:off x="662761" y="2484346"/>
            <a:ext cx="616418" cy="69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86;p35">
            <a:extLst>
              <a:ext uri="{FF2B5EF4-FFF2-40B4-BE49-F238E27FC236}">
                <a16:creationId xmlns:a16="http://schemas.microsoft.com/office/drawing/2014/main" id="{56C72050-04D3-47C0-B87C-8C89178308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911" b="7920"/>
          <a:stretch/>
        </p:blipFill>
        <p:spPr>
          <a:xfrm>
            <a:off x="3609609" y="2485167"/>
            <a:ext cx="616418" cy="69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186;p35">
            <a:extLst>
              <a:ext uri="{FF2B5EF4-FFF2-40B4-BE49-F238E27FC236}">
                <a16:creationId xmlns:a16="http://schemas.microsoft.com/office/drawing/2014/main" id="{C6B5EDD7-B44E-427F-A147-82B2631689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911" b="7920"/>
          <a:stretch/>
        </p:blipFill>
        <p:spPr>
          <a:xfrm>
            <a:off x="6542274" y="2483061"/>
            <a:ext cx="616418" cy="697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88;p35">
            <a:extLst>
              <a:ext uri="{FF2B5EF4-FFF2-40B4-BE49-F238E27FC236}">
                <a16:creationId xmlns:a16="http://schemas.microsoft.com/office/drawing/2014/main" id="{1005E633-734A-4924-8561-B9E9BEFA5741}"/>
              </a:ext>
            </a:extLst>
          </p:cNvPr>
          <p:cNvSpPr txBox="1">
            <a:spLocks/>
          </p:cNvSpPr>
          <p:nvPr/>
        </p:nvSpPr>
        <p:spPr>
          <a:xfrm flipH="1">
            <a:off x="2990934" y="-73478"/>
            <a:ext cx="2987774" cy="26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4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기획</a:t>
            </a:r>
            <a:endParaRPr lang="en-US" altLang="ko-KR" sz="4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기획의도</a:t>
            </a:r>
            <a:endParaRPr lang="en-US" altLang="ko-KR" sz="2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차별화전략</a:t>
            </a:r>
            <a:r>
              <a:rPr lang="en-US" altLang="ko-KR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,</a:t>
            </a:r>
            <a:r>
              <a:rPr lang="ko-KR" altLang="en-US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  <a:endParaRPr lang="en-US" altLang="ko-KR" sz="2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벤치마킹사이트</a:t>
            </a:r>
            <a:endParaRPr lang="en-US" altLang="ko-KR" sz="2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개발일정</a:t>
            </a:r>
          </a:p>
        </p:txBody>
      </p:sp>
      <p:sp>
        <p:nvSpPr>
          <p:cNvPr id="35" name="Google Shape;188;p35">
            <a:extLst>
              <a:ext uri="{FF2B5EF4-FFF2-40B4-BE49-F238E27FC236}">
                <a16:creationId xmlns:a16="http://schemas.microsoft.com/office/drawing/2014/main" id="{D6A20711-361C-4757-9020-696F9C5D56F7}"/>
              </a:ext>
            </a:extLst>
          </p:cNvPr>
          <p:cNvSpPr txBox="1">
            <a:spLocks/>
          </p:cNvSpPr>
          <p:nvPr/>
        </p:nvSpPr>
        <p:spPr>
          <a:xfrm flipH="1">
            <a:off x="6374947" y="708237"/>
            <a:ext cx="2184231" cy="179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4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기술소개</a:t>
            </a:r>
            <a:endParaRPr lang="en-US" altLang="ko-KR" sz="4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적용기술</a:t>
            </a:r>
            <a:endParaRPr lang="en-US" altLang="ko-KR" sz="2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DB</a:t>
            </a:r>
            <a:r>
              <a:rPr lang="ko-KR" altLang="en-US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  <a:endParaRPr lang="en-US" altLang="ko-KR" sz="2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메뉴구성도</a:t>
            </a:r>
            <a:endParaRPr lang="en-US" altLang="ko-KR" sz="2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주요기능</a:t>
            </a:r>
          </a:p>
        </p:txBody>
      </p:sp>
      <p:sp>
        <p:nvSpPr>
          <p:cNvPr id="39" name="Google Shape;188;p35">
            <a:extLst>
              <a:ext uri="{FF2B5EF4-FFF2-40B4-BE49-F238E27FC236}">
                <a16:creationId xmlns:a16="http://schemas.microsoft.com/office/drawing/2014/main" id="{BE81AE08-7CA1-4589-94CB-54042374C447}"/>
              </a:ext>
            </a:extLst>
          </p:cNvPr>
          <p:cNvSpPr txBox="1">
            <a:spLocks/>
          </p:cNvSpPr>
          <p:nvPr/>
        </p:nvSpPr>
        <p:spPr>
          <a:xfrm flipH="1">
            <a:off x="3090634" y="3575946"/>
            <a:ext cx="2968919" cy="92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4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소감</a:t>
            </a:r>
            <a:endParaRPr lang="en-US" altLang="ko-KR" sz="4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2400" dirty="0" err="1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아쉬운점</a:t>
            </a:r>
            <a:r>
              <a:rPr lang="en-US" altLang="ko-KR" sz="24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,</a:t>
            </a:r>
            <a:r>
              <a:rPr lang="ko-KR" altLang="en-US" sz="24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후기</a:t>
            </a:r>
          </a:p>
        </p:txBody>
      </p:sp>
      <p:sp>
        <p:nvSpPr>
          <p:cNvPr id="40" name="Google Shape;188;p35">
            <a:extLst>
              <a:ext uri="{FF2B5EF4-FFF2-40B4-BE49-F238E27FC236}">
                <a16:creationId xmlns:a16="http://schemas.microsoft.com/office/drawing/2014/main" id="{CF65411D-1261-4F87-BA58-A155572C0760}"/>
              </a:ext>
            </a:extLst>
          </p:cNvPr>
          <p:cNvSpPr txBox="1">
            <a:spLocks/>
          </p:cNvSpPr>
          <p:nvPr/>
        </p:nvSpPr>
        <p:spPr>
          <a:xfrm flipH="1">
            <a:off x="61407" y="3201793"/>
            <a:ext cx="3381388" cy="92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40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시연</a:t>
            </a:r>
          </a:p>
        </p:txBody>
      </p:sp>
      <p:sp>
        <p:nvSpPr>
          <p:cNvPr id="43" name="Google Shape;188;p35">
            <a:extLst>
              <a:ext uri="{FF2B5EF4-FFF2-40B4-BE49-F238E27FC236}">
                <a16:creationId xmlns:a16="http://schemas.microsoft.com/office/drawing/2014/main" id="{154181CB-FA67-4747-8DEB-98DA53462EEE}"/>
              </a:ext>
            </a:extLst>
          </p:cNvPr>
          <p:cNvSpPr txBox="1">
            <a:spLocks/>
          </p:cNvSpPr>
          <p:nvPr/>
        </p:nvSpPr>
        <p:spPr>
          <a:xfrm flipH="1">
            <a:off x="6241401" y="3611092"/>
            <a:ext cx="2772922" cy="92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8000" dirty="0" err="1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Q</a:t>
            </a:r>
            <a:r>
              <a:rPr lang="en-US" altLang="ko-KR" sz="6000" dirty="0" err="1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n</a:t>
            </a:r>
            <a:r>
              <a:rPr lang="en-US" altLang="ko-KR" sz="8000" dirty="0" err="1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A</a:t>
            </a:r>
            <a:endParaRPr lang="ko-KR" altLang="en-US" sz="8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84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8E6858-3FF1-4E0F-949E-2F7BD7F3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-15240"/>
            <a:ext cx="9144000" cy="5158740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240"/>
            <a:ext cx="5717540" cy="98107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DB 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F6C8115-A724-4CE3-BEC2-B210CA5AF7A3}"/>
              </a:ext>
            </a:extLst>
          </p:cNvPr>
          <p:cNvSpPr txBox="1">
            <a:spLocks/>
          </p:cNvSpPr>
          <p:nvPr/>
        </p:nvSpPr>
        <p:spPr>
          <a:xfrm>
            <a:off x="4652010" y="385445"/>
            <a:ext cx="3930015" cy="47244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en-US" altLang="ko-KR" sz="4000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QnA</a:t>
            </a:r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게시판</a:t>
            </a:r>
          </a:p>
        </p:txBody>
      </p:sp>
      <p:pic>
        <p:nvPicPr>
          <p:cNvPr id="3" name="그림 3" descr="/temp/image5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r="4847" b="11829"/>
          <a:stretch>
            <a:fillRect/>
          </a:stretch>
        </p:blipFill>
        <p:spPr>
          <a:xfrm>
            <a:off x="-13970" y="965200"/>
            <a:ext cx="9124315" cy="3978910"/>
          </a:xfrm>
          <a:prstGeom prst="rect">
            <a:avLst/>
          </a:prstGeom>
          <a:noFill/>
        </p:spPr>
      </p:pic>
      <p:sp>
        <p:nvSpPr>
          <p:cNvPr id="10" name="도형 4"/>
          <p:cNvSpPr>
            <a:spLocks/>
          </p:cNvSpPr>
          <p:nvPr/>
        </p:nvSpPr>
        <p:spPr>
          <a:xfrm>
            <a:off x="4366260" y="964564"/>
            <a:ext cx="4700905" cy="3941445"/>
          </a:xfrm>
          <a:prstGeom prst="rect">
            <a:avLst/>
          </a:prstGeom>
          <a:solidFill>
            <a:srgbClr val="262626"/>
          </a:solidFill>
          <a:ln w="25400" cap="flat" cmpd="sng">
            <a:solidFill>
              <a:srgbClr val="26262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3"/>
          <p:cNvSpPr>
            <a:spLocks/>
          </p:cNvSpPr>
          <p:nvPr/>
        </p:nvSpPr>
        <p:spPr>
          <a:xfrm>
            <a:off x="4217670" y="1043940"/>
            <a:ext cx="179705" cy="1470660"/>
          </a:xfrm>
          <a:prstGeom prst="rect">
            <a:avLst/>
          </a:prstGeom>
          <a:solidFill>
            <a:srgbClr val="262626"/>
          </a:solidFill>
          <a:ln w="25400" cap="flat" cmpd="sng">
            <a:solidFill>
              <a:srgbClr val="26262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5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8E6858-3FF1-4E0F-949E-2F7BD7F3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DB 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F6C8115-A724-4CE3-BEC2-B210CA5AF7A3}"/>
              </a:ext>
            </a:extLst>
          </p:cNvPr>
          <p:cNvSpPr txBox="1">
            <a:spLocks/>
          </p:cNvSpPr>
          <p:nvPr/>
        </p:nvSpPr>
        <p:spPr>
          <a:xfrm>
            <a:off x="4652212" y="385602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공지사항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0CA63-D72C-4839-9219-D05AC3160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43" y="1113212"/>
            <a:ext cx="9055599" cy="37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0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54">
            <a:extLst>
              <a:ext uri="{FF2B5EF4-FFF2-40B4-BE49-F238E27FC236}">
                <a16:creationId xmlns:a16="http://schemas.microsoft.com/office/drawing/2014/main" id="{B86B1AEB-8B94-48AF-8369-9B9BA00D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메뉴 구성도</a:t>
            </a:r>
          </a:p>
        </p:txBody>
      </p:sp>
      <p:grpSp>
        <p:nvGrpSpPr>
          <p:cNvPr id="19" name="Google Shape;8026;p74">
            <a:extLst>
              <a:ext uri="{FF2B5EF4-FFF2-40B4-BE49-F238E27FC236}">
                <a16:creationId xmlns:a16="http://schemas.microsoft.com/office/drawing/2014/main" id="{49BD5812-BB31-48B8-A9BE-D652B67FF3C1}"/>
              </a:ext>
            </a:extLst>
          </p:cNvPr>
          <p:cNvGrpSpPr/>
          <p:nvPr/>
        </p:nvGrpSpPr>
        <p:grpSpPr>
          <a:xfrm rot="16200000">
            <a:off x="4810779" y="952312"/>
            <a:ext cx="1422509" cy="6742289"/>
            <a:chOff x="803162" y="2833526"/>
            <a:chExt cx="1411907" cy="551782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cxnSp>
          <p:nvCxnSpPr>
            <p:cNvPr id="20" name="Google Shape;8027;p74">
              <a:extLst>
                <a:ext uri="{FF2B5EF4-FFF2-40B4-BE49-F238E27FC236}">
                  <a16:creationId xmlns:a16="http://schemas.microsoft.com/office/drawing/2014/main" id="{E9D13B76-6876-48D8-87F9-9D8711EFCF4B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rot="5400000">
              <a:off x="1834212" y="2877712"/>
              <a:ext cx="88456" cy="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8030;p74">
              <a:extLst>
                <a:ext uri="{FF2B5EF4-FFF2-40B4-BE49-F238E27FC236}">
                  <a16:creationId xmlns:a16="http://schemas.microsoft.com/office/drawing/2014/main" id="{56BCC0EC-6544-4CBB-9CEE-CA621F094BC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6243" y="2877193"/>
              <a:ext cx="87335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8032;p74">
              <a:extLst>
                <a:ext uri="{FF2B5EF4-FFF2-40B4-BE49-F238E27FC236}">
                  <a16:creationId xmlns:a16="http://schemas.microsoft.com/office/drawing/2014/main" id="{8C244163-B212-444B-93DB-651B909F3EE3}"/>
                </a:ext>
              </a:extLst>
            </p:cNvPr>
            <p:cNvCxnSpPr>
              <a:cxnSpLocks/>
              <a:stCxn id="31" idx="2"/>
              <a:endCxn id="27" idx="0"/>
            </p:cNvCxnSpPr>
            <p:nvPr/>
          </p:nvCxnSpPr>
          <p:spPr>
            <a:xfrm rot="5400000" flipV="1">
              <a:off x="1163412" y="3023500"/>
              <a:ext cx="129156" cy="17632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8034;p74">
              <a:extLst>
                <a:ext uri="{FF2B5EF4-FFF2-40B4-BE49-F238E27FC236}">
                  <a16:creationId xmlns:a16="http://schemas.microsoft.com/office/drawing/2014/main" id="{299A7745-BE47-4A31-A8DE-FD00CB6C2556}"/>
                </a:ext>
              </a:extLst>
            </p:cNvPr>
            <p:cNvCxnSpPr>
              <a:cxnSpLocks/>
              <a:stCxn id="26" idx="0"/>
              <a:endCxn id="31" idx="2"/>
            </p:cNvCxnSpPr>
            <p:nvPr/>
          </p:nvCxnSpPr>
          <p:spPr>
            <a:xfrm rot="16200000">
              <a:off x="987091" y="3023501"/>
              <a:ext cx="129156" cy="17631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8036;p74">
              <a:extLst>
                <a:ext uri="{FF2B5EF4-FFF2-40B4-BE49-F238E27FC236}">
                  <a16:creationId xmlns:a16="http://schemas.microsoft.com/office/drawing/2014/main" id="{9D6AA473-AA05-4495-A1C4-42A8683ED19C}"/>
                </a:ext>
              </a:extLst>
            </p:cNvPr>
            <p:cNvCxnSpPr>
              <a:cxnSpLocks/>
              <a:stCxn id="30" idx="2"/>
              <a:endCxn id="29" idx="0"/>
            </p:cNvCxnSpPr>
            <p:nvPr/>
          </p:nvCxnSpPr>
          <p:spPr>
            <a:xfrm rot="5400000" flipV="1">
              <a:off x="1901981" y="3023500"/>
              <a:ext cx="129156" cy="17632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8038;p74">
              <a:extLst>
                <a:ext uri="{FF2B5EF4-FFF2-40B4-BE49-F238E27FC236}">
                  <a16:creationId xmlns:a16="http://schemas.microsoft.com/office/drawing/2014/main" id="{F62E1111-0663-4AAE-8D8C-D046F8E34CF0}"/>
                </a:ext>
              </a:extLst>
            </p:cNvPr>
            <p:cNvCxnSpPr>
              <a:cxnSpLocks/>
              <a:stCxn id="28" idx="0"/>
              <a:endCxn id="30" idx="2"/>
            </p:cNvCxnSpPr>
            <p:nvPr/>
          </p:nvCxnSpPr>
          <p:spPr>
            <a:xfrm rot="16200000">
              <a:off x="1725662" y="3023502"/>
              <a:ext cx="129156" cy="17631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8035;p74">
              <a:extLst>
                <a:ext uri="{FF2B5EF4-FFF2-40B4-BE49-F238E27FC236}">
                  <a16:creationId xmlns:a16="http://schemas.microsoft.com/office/drawing/2014/main" id="{8613B71E-421F-42DD-9FC2-26AB3BCFC800}"/>
                </a:ext>
              </a:extLst>
            </p:cNvPr>
            <p:cNvSpPr/>
            <p:nvPr/>
          </p:nvSpPr>
          <p:spPr>
            <a:xfrm>
              <a:off x="803162" y="3176238"/>
              <a:ext cx="320700" cy="20907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8033;p74">
              <a:extLst>
                <a:ext uri="{FF2B5EF4-FFF2-40B4-BE49-F238E27FC236}">
                  <a16:creationId xmlns:a16="http://schemas.microsoft.com/office/drawing/2014/main" id="{17C7CD68-5320-42C9-98F5-262EFAA2DCB4}"/>
                </a:ext>
              </a:extLst>
            </p:cNvPr>
            <p:cNvSpPr/>
            <p:nvPr/>
          </p:nvSpPr>
          <p:spPr>
            <a:xfrm>
              <a:off x="1155800" y="3176238"/>
              <a:ext cx="320700" cy="166456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8" name="Google Shape;8039;p74">
              <a:extLst>
                <a:ext uri="{FF2B5EF4-FFF2-40B4-BE49-F238E27FC236}">
                  <a16:creationId xmlns:a16="http://schemas.microsoft.com/office/drawing/2014/main" id="{9371A40F-0679-45AE-B551-52258B9F72EE}"/>
                </a:ext>
              </a:extLst>
            </p:cNvPr>
            <p:cNvSpPr/>
            <p:nvPr/>
          </p:nvSpPr>
          <p:spPr>
            <a:xfrm>
              <a:off x="1541732" y="3176238"/>
              <a:ext cx="320700" cy="191401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8037;p74">
              <a:extLst>
                <a:ext uri="{FF2B5EF4-FFF2-40B4-BE49-F238E27FC236}">
                  <a16:creationId xmlns:a16="http://schemas.microsoft.com/office/drawing/2014/main" id="{395E1101-2B49-4797-BC13-FA20E62459B9}"/>
                </a:ext>
              </a:extLst>
            </p:cNvPr>
            <p:cNvSpPr/>
            <p:nvPr/>
          </p:nvSpPr>
          <p:spPr>
            <a:xfrm>
              <a:off x="1894369" y="3176238"/>
              <a:ext cx="320700" cy="191401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8029;p74">
              <a:extLst>
                <a:ext uri="{FF2B5EF4-FFF2-40B4-BE49-F238E27FC236}">
                  <a16:creationId xmlns:a16="http://schemas.microsoft.com/office/drawing/2014/main" id="{173ECE7A-B6E2-41AC-82E7-0224AA9777AA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8031;p74">
              <a:extLst>
                <a:ext uri="{FF2B5EF4-FFF2-40B4-BE49-F238E27FC236}">
                  <a16:creationId xmlns:a16="http://schemas.microsoft.com/office/drawing/2014/main" id="{02AD6004-4F8B-46FC-8658-613FF1C49037}"/>
                </a:ext>
              </a:extLst>
            </p:cNvPr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" name="Google Shape;8028;p74">
            <a:extLst>
              <a:ext uri="{FF2B5EF4-FFF2-40B4-BE49-F238E27FC236}">
                <a16:creationId xmlns:a16="http://schemas.microsoft.com/office/drawing/2014/main" id="{2E8F8C83-DA02-4C32-9806-6F896F36E059}"/>
              </a:ext>
            </a:extLst>
          </p:cNvPr>
          <p:cNvSpPr/>
          <p:nvPr/>
        </p:nvSpPr>
        <p:spPr>
          <a:xfrm rot="16200000">
            <a:off x="584524" y="2114634"/>
            <a:ext cx="394676" cy="152861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" name="Google Shape;8026;p74">
            <a:extLst>
              <a:ext uri="{FF2B5EF4-FFF2-40B4-BE49-F238E27FC236}">
                <a16:creationId xmlns:a16="http://schemas.microsoft.com/office/drawing/2014/main" id="{0372D89B-0621-47A5-AD83-A9E2457CCC20}"/>
              </a:ext>
            </a:extLst>
          </p:cNvPr>
          <p:cNvGrpSpPr/>
          <p:nvPr/>
        </p:nvGrpSpPr>
        <p:grpSpPr>
          <a:xfrm rot="16200000">
            <a:off x="4764737" y="-447222"/>
            <a:ext cx="1422509" cy="6650230"/>
            <a:chOff x="803162" y="2833525"/>
            <a:chExt cx="1411907" cy="544248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cxnSp>
          <p:nvCxnSpPr>
            <p:cNvPr id="58" name="Google Shape;8027;p74">
              <a:extLst>
                <a:ext uri="{FF2B5EF4-FFF2-40B4-BE49-F238E27FC236}">
                  <a16:creationId xmlns:a16="http://schemas.microsoft.com/office/drawing/2014/main" id="{C32290DA-A100-4D09-B95D-F2EBD115D889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 rot="5400000">
              <a:off x="1834211" y="2877712"/>
              <a:ext cx="88457" cy="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8030;p74">
              <a:extLst>
                <a:ext uri="{FF2B5EF4-FFF2-40B4-BE49-F238E27FC236}">
                  <a16:creationId xmlns:a16="http://schemas.microsoft.com/office/drawing/2014/main" id="{07AD2599-E394-4764-BA1B-358F1F2B8F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96245" y="2877193"/>
              <a:ext cx="87337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8032;p74">
              <a:extLst>
                <a:ext uri="{FF2B5EF4-FFF2-40B4-BE49-F238E27FC236}">
                  <a16:creationId xmlns:a16="http://schemas.microsoft.com/office/drawing/2014/main" id="{DF47F058-6D8E-4088-A335-2BBE2CE09380}"/>
                </a:ext>
              </a:extLst>
            </p:cNvPr>
            <p:cNvCxnSpPr>
              <a:cxnSpLocks/>
              <a:stCxn id="69" idx="2"/>
              <a:endCxn id="65" idx="0"/>
            </p:cNvCxnSpPr>
            <p:nvPr/>
          </p:nvCxnSpPr>
          <p:spPr>
            <a:xfrm rot="5400000" flipV="1">
              <a:off x="1163411" y="3023500"/>
              <a:ext cx="129156" cy="17631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8034;p74">
              <a:extLst>
                <a:ext uri="{FF2B5EF4-FFF2-40B4-BE49-F238E27FC236}">
                  <a16:creationId xmlns:a16="http://schemas.microsoft.com/office/drawing/2014/main" id="{4FC8BE2B-B3DF-4858-B459-953F4B430FE3}"/>
                </a:ext>
              </a:extLst>
            </p:cNvPr>
            <p:cNvCxnSpPr>
              <a:cxnSpLocks/>
              <a:stCxn id="64" idx="0"/>
              <a:endCxn id="69" idx="2"/>
            </p:cNvCxnSpPr>
            <p:nvPr/>
          </p:nvCxnSpPr>
          <p:spPr>
            <a:xfrm rot="16200000">
              <a:off x="987093" y="3023501"/>
              <a:ext cx="129156" cy="17631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8036;p74">
              <a:extLst>
                <a:ext uri="{FF2B5EF4-FFF2-40B4-BE49-F238E27FC236}">
                  <a16:creationId xmlns:a16="http://schemas.microsoft.com/office/drawing/2014/main" id="{E1ADE557-4917-46E5-B48A-824234F208F7}"/>
                </a:ext>
              </a:extLst>
            </p:cNvPr>
            <p:cNvCxnSpPr>
              <a:cxnSpLocks/>
              <a:stCxn id="68" idx="2"/>
              <a:endCxn id="67" idx="0"/>
            </p:cNvCxnSpPr>
            <p:nvPr/>
          </p:nvCxnSpPr>
          <p:spPr>
            <a:xfrm rot="5400000" flipV="1">
              <a:off x="1831827" y="3093652"/>
              <a:ext cx="93293" cy="15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" name="Google Shape;8035;p74">
              <a:extLst>
                <a:ext uri="{FF2B5EF4-FFF2-40B4-BE49-F238E27FC236}">
                  <a16:creationId xmlns:a16="http://schemas.microsoft.com/office/drawing/2014/main" id="{C0185FBD-37B8-4C07-BDBE-F10FF0CAB079}"/>
                </a:ext>
              </a:extLst>
            </p:cNvPr>
            <p:cNvSpPr/>
            <p:nvPr/>
          </p:nvSpPr>
          <p:spPr>
            <a:xfrm>
              <a:off x="803162" y="3176238"/>
              <a:ext cx="320700" cy="150977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" name="Google Shape;8033;p74">
              <a:extLst>
                <a:ext uri="{FF2B5EF4-FFF2-40B4-BE49-F238E27FC236}">
                  <a16:creationId xmlns:a16="http://schemas.microsoft.com/office/drawing/2014/main" id="{0B5783AF-5C62-4983-B39E-9285F13F5777}"/>
                </a:ext>
              </a:extLst>
            </p:cNvPr>
            <p:cNvSpPr/>
            <p:nvPr/>
          </p:nvSpPr>
          <p:spPr>
            <a:xfrm>
              <a:off x="1155799" y="3176238"/>
              <a:ext cx="320700" cy="150977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" name="Google Shape;8037;p74">
              <a:extLst>
                <a:ext uri="{FF2B5EF4-FFF2-40B4-BE49-F238E27FC236}">
                  <a16:creationId xmlns:a16="http://schemas.microsoft.com/office/drawing/2014/main" id="{0EACD985-23C8-4934-A2D6-6B594FF14541}"/>
                </a:ext>
              </a:extLst>
            </p:cNvPr>
            <p:cNvSpPr/>
            <p:nvPr/>
          </p:nvSpPr>
          <p:spPr>
            <a:xfrm>
              <a:off x="1542032" y="3140375"/>
              <a:ext cx="673037" cy="237398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" name="Google Shape;8029;p74">
              <a:extLst>
                <a:ext uri="{FF2B5EF4-FFF2-40B4-BE49-F238E27FC236}">
                  <a16:creationId xmlns:a16="http://schemas.microsoft.com/office/drawing/2014/main" id="{2CC0AB15-1B07-421C-882C-2AE984AD5634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8031;p74">
              <a:extLst>
                <a:ext uri="{FF2B5EF4-FFF2-40B4-BE49-F238E27FC236}">
                  <a16:creationId xmlns:a16="http://schemas.microsoft.com/office/drawing/2014/main" id="{47AD307E-0CA0-45A6-8D2E-46C310F37D1E}"/>
                </a:ext>
              </a:extLst>
            </p:cNvPr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" name="Google Shape;8026;p74">
            <a:extLst>
              <a:ext uri="{FF2B5EF4-FFF2-40B4-BE49-F238E27FC236}">
                <a16:creationId xmlns:a16="http://schemas.microsoft.com/office/drawing/2014/main" id="{18B638DE-9712-4C8C-B729-6FB2F13025FC}"/>
              </a:ext>
            </a:extLst>
          </p:cNvPr>
          <p:cNvGrpSpPr/>
          <p:nvPr/>
        </p:nvGrpSpPr>
        <p:grpSpPr>
          <a:xfrm rot="16200000">
            <a:off x="4726940" y="-789519"/>
            <a:ext cx="1422508" cy="4389010"/>
            <a:chOff x="803162" y="2921982"/>
            <a:chExt cx="1411906" cy="359192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cxnSp>
          <p:nvCxnSpPr>
            <p:cNvPr id="73" name="Google Shape;8032;p74">
              <a:extLst>
                <a:ext uri="{FF2B5EF4-FFF2-40B4-BE49-F238E27FC236}">
                  <a16:creationId xmlns:a16="http://schemas.microsoft.com/office/drawing/2014/main" id="{9F5A6426-E634-4977-8E8C-8A3539A75E9C}"/>
                </a:ext>
              </a:extLst>
            </p:cNvPr>
            <p:cNvCxnSpPr>
              <a:cxnSpLocks/>
              <a:stCxn id="82" idx="2"/>
              <a:endCxn id="78" idx="0"/>
            </p:cNvCxnSpPr>
            <p:nvPr/>
          </p:nvCxnSpPr>
          <p:spPr>
            <a:xfrm rot="5400000" flipV="1">
              <a:off x="1163411" y="3023501"/>
              <a:ext cx="129156" cy="17631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8034;p74">
              <a:extLst>
                <a:ext uri="{FF2B5EF4-FFF2-40B4-BE49-F238E27FC236}">
                  <a16:creationId xmlns:a16="http://schemas.microsoft.com/office/drawing/2014/main" id="{50495D32-813B-46B5-9AF0-D3AE141B18D6}"/>
                </a:ext>
              </a:extLst>
            </p:cNvPr>
            <p:cNvCxnSpPr>
              <a:cxnSpLocks/>
              <a:stCxn id="77" idx="0"/>
              <a:endCxn id="82" idx="2"/>
            </p:cNvCxnSpPr>
            <p:nvPr/>
          </p:nvCxnSpPr>
          <p:spPr>
            <a:xfrm rot="16200000">
              <a:off x="987093" y="3023501"/>
              <a:ext cx="129156" cy="17631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8036;p74">
              <a:extLst>
                <a:ext uri="{FF2B5EF4-FFF2-40B4-BE49-F238E27FC236}">
                  <a16:creationId xmlns:a16="http://schemas.microsoft.com/office/drawing/2014/main" id="{9C7867BF-EA5C-40A3-8DB4-DFB2000E8C70}"/>
                </a:ext>
              </a:extLst>
            </p:cNvPr>
            <p:cNvCxnSpPr>
              <a:cxnSpLocks/>
              <a:stCxn id="81" idx="2"/>
              <a:endCxn id="80" idx="0"/>
            </p:cNvCxnSpPr>
            <p:nvPr/>
          </p:nvCxnSpPr>
          <p:spPr>
            <a:xfrm rot="5400000" flipV="1">
              <a:off x="1901980" y="3023500"/>
              <a:ext cx="129156" cy="17632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8038;p74">
              <a:extLst>
                <a:ext uri="{FF2B5EF4-FFF2-40B4-BE49-F238E27FC236}">
                  <a16:creationId xmlns:a16="http://schemas.microsoft.com/office/drawing/2014/main" id="{38FDEA94-FF46-432F-9B91-62464B380522}"/>
                </a:ext>
              </a:extLst>
            </p:cNvPr>
            <p:cNvCxnSpPr>
              <a:cxnSpLocks/>
              <a:stCxn id="79" idx="0"/>
              <a:endCxn id="81" idx="2"/>
            </p:cNvCxnSpPr>
            <p:nvPr/>
          </p:nvCxnSpPr>
          <p:spPr>
            <a:xfrm rot="16200000">
              <a:off x="1725661" y="3023502"/>
              <a:ext cx="129156" cy="17631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" name="Google Shape;8035;p74">
              <a:extLst>
                <a:ext uri="{FF2B5EF4-FFF2-40B4-BE49-F238E27FC236}">
                  <a16:creationId xmlns:a16="http://schemas.microsoft.com/office/drawing/2014/main" id="{9B7A1FBF-C437-43CB-B3E7-4BCAEE8F892C}"/>
                </a:ext>
              </a:extLst>
            </p:cNvPr>
            <p:cNvSpPr/>
            <p:nvPr/>
          </p:nvSpPr>
          <p:spPr>
            <a:xfrm>
              <a:off x="803162" y="3176238"/>
              <a:ext cx="320700" cy="104936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" name="Google Shape;8033;p74">
              <a:extLst>
                <a:ext uri="{FF2B5EF4-FFF2-40B4-BE49-F238E27FC236}">
                  <a16:creationId xmlns:a16="http://schemas.microsoft.com/office/drawing/2014/main" id="{B69D1F58-6C47-4780-A9F4-C86E40CBB517}"/>
                </a:ext>
              </a:extLst>
            </p:cNvPr>
            <p:cNvSpPr/>
            <p:nvPr/>
          </p:nvSpPr>
          <p:spPr>
            <a:xfrm>
              <a:off x="1155799" y="3176238"/>
              <a:ext cx="320700" cy="104936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" name="Google Shape;8039;p74">
              <a:extLst>
                <a:ext uri="{FF2B5EF4-FFF2-40B4-BE49-F238E27FC236}">
                  <a16:creationId xmlns:a16="http://schemas.microsoft.com/office/drawing/2014/main" id="{29F8C60F-6AD1-4E4B-86EC-0DFE9D4FB416}"/>
                </a:ext>
              </a:extLst>
            </p:cNvPr>
            <p:cNvSpPr/>
            <p:nvPr/>
          </p:nvSpPr>
          <p:spPr>
            <a:xfrm>
              <a:off x="1541731" y="3176238"/>
              <a:ext cx="320700" cy="104936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Google Shape;8037;p74">
              <a:extLst>
                <a:ext uri="{FF2B5EF4-FFF2-40B4-BE49-F238E27FC236}">
                  <a16:creationId xmlns:a16="http://schemas.microsoft.com/office/drawing/2014/main" id="{00C7E423-F8B8-4B51-8B96-74496AA3EFA8}"/>
                </a:ext>
              </a:extLst>
            </p:cNvPr>
            <p:cNvSpPr/>
            <p:nvPr/>
          </p:nvSpPr>
          <p:spPr>
            <a:xfrm>
              <a:off x="1894368" y="3176238"/>
              <a:ext cx="320700" cy="104936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8029;p74">
              <a:extLst>
                <a:ext uri="{FF2B5EF4-FFF2-40B4-BE49-F238E27FC236}">
                  <a16:creationId xmlns:a16="http://schemas.microsoft.com/office/drawing/2014/main" id="{178F743A-ECB2-43C7-AEBE-8ACB902A868E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" name="Google Shape;8031;p74">
              <a:extLst>
                <a:ext uri="{FF2B5EF4-FFF2-40B4-BE49-F238E27FC236}">
                  <a16:creationId xmlns:a16="http://schemas.microsoft.com/office/drawing/2014/main" id="{93B88871-DE16-4BF0-A2D9-47D699FA885D}"/>
                </a:ext>
              </a:extLst>
            </p:cNvPr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88" name="Google Shape;8030;p74">
            <a:extLst>
              <a:ext uri="{FF2B5EF4-FFF2-40B4-BE49-F238E27FC236}">
                <a16:creationId xmlns:a16="http://schemas.microsoft.com/office/drawing/2014/main" id="{3C74BE6D-737A-465F-B5EA-22968238A0DC}"/>
              </a:ext>
            </a:extLst>
          </p:cNvPr>
          <p:cNvCxnSpPr>
            <a:cxnSpLocks/>
            <a:endCxn id="81" idx="0"/>
          </p:cNvCxnSpPr>
          <p:nvPr/>
        </p:nvCxnSpPr>
        <p:spPr>
          <a:xfrm rot="5400000" flipH="1" flipV="1">
            <a:off x="866917" y="2318663"/>
            <a:ext cx="3662502" cy="1091036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cxnSp>
      <p:cxnSp>
        <p:nvCxnSpPr>
          <p:cNvPr id="100" name="Google Shape;8027;p74">
            <a:extLst>
              <a:ext uri="{FF2B5EF4-FFF2-40B4-BE49-F238E27FC236}">
                <a16:creationId xmlns:a16="http://schemas.microsoft.com/office/drawing/2014/main" id="{0157B684-3BF9-47E3-8075-60A471C8D915}"/>
              </a:ext>
            </a:extLst>
          </p:cNvPr>
          <p:cNvCxnSpPr>
            <a:cxnSpLocks/>
          </p:cNvCxnSpPr>
          <p:nvPr/>
        </p:nvCxnSpPr>
        <p:spPr>
          <a:xfrm>
            <a:off x="2157735" y="1783956"/>
            <a:ext cx="1080866" cy="8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cxnSp>
      <p:cxnSp>
        <p:nvCxnSpPr>
          <p:cNvPr id="101" name="Google Shape;8027;p74">
            <a:extLst>
              <a:ext uri="{FF2B5EF4-FFF2-40B4-BE49-F238E27FC236}">
                <a16:creationId xmlns:a16="http://schemas.microsoft.com/office/drawing/2014/main" id="{D59B5E97-9888-462A-AF8E-A96678F94D09}"/>
              </a:ext>
            </a:extLst>
          </p:cNvPr>
          <p:cNvCxnSpPr>
            <a:cxnSpLocks/>
          </p:cNvCxnSpPr>
          <p:nvPr/>
        </p:nvCxnSpPr>
        <p:spPr>
          <a:xfrm>
            <a:off x="1546168" y="2877724"/>
            <a:ext cx="604708" cy="8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cxnSp>
      <p:sp>
        <p:nvSpPr>
          <p:cNvPr id="105" name="제목 2">
            <a:extLst>
              <a:ext uri="{FF2B5EF4-FFF2-40B4-BE49-F238E27FC236}">
                <a16:creationId xmlns:a16="http://schemas.microsoft.com/office/drawing/2014/main" id="{3D7E028E-C3B5-497A-8AF5-6F36B8D163DB}"/>
              </a:ext>
            </a:extLst>
          </p:cNvPr>
          <p:cNvSpPr txBox="1">
            <a:spLocks/>
          </p:cNvSpPr>
          <p:nvPr/>
        </p:nvSpPr>
        <p:spPr>
          <a:xfrm>
            <a:off x="-20801" y="2667391"/>
            <a:ext cx="1663393" cy="39467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사용자</a:t>
            </a:r>
          </a:p>
        </p:txBody>
      </p:sp>
      <p:sp>
        <p:nvSpPr>
          <p:cNvPr id="106" name="제목 2">
            <a:extLst>
              <a:ext uri="{FF2B5EF4-FFF2-40B4-BE49-F238E27FC236}">
                <a16:creationId xmlns:a16="http://schemas.microsoft.com/office/drawing/2014/main" id="{95CD2A62-386C-4527-9ABC-334BC2F76EDB}"/>
              </a:ext>
            </a:extLst>
          </p:cNvPr>
          <p:cNvSpPr txBox="1">
            <a:spLocks/>
          </p:cNvSpPr>
          <p:nvPr/>
        </p:nvSpPr>
        <p:spPr>
          <a:xfrm>
            <a:off x="3345945" y="868988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마이 페이지</a:t>
            </a:r>
          </a:p>
        </p:txBody>
      </p:sp>
      <p:sp>
        <p:nvSpPr>
          <p:cNvPr id="107" name="제목 2">
            <a:extLst>
              <a:ext uri="{FF2B5EF4-FFF2-40B4-BE49-F238E27FC236}">
                <a16:creationId xmlns:a16="http://schemas.microsoft.com/office/drawing/2014/main" id="{B367C9C3-52B1-4436-BF64-EE29FBCB93C8}"/>
              </a:ext>
            </a:extLst>
          </p:cNvPr>
          <p:cNvSpPr txBox="1">
            <a:spLocks/>
          </p:cNvSpPr>
          <p:nvPr/>
        </p:nvSpPr>
        <p:spPr>
          <a:xfrm>
            <a:off x="3345944" y="3094638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스토어</a:t>
            </a:r>
          </a:p>
        </p:txBody>
      </p:sp>
      <p:sp>
        <p:nvSpPr>
          <p:cNvPr id="108" name="제목 2">
            <a:extLst>
              <a:ext uri="{FF2B5EF4-FFF2-40B4-BE49-F238E27FC236}">
                <a16:creationId xmlns:a16="http://schemas.microsoft.com/office/drawing/2014/main" id="{8443DEED-ECE3-4607-968C-A8E241D50647}"/>
              </a:ext>
            </a:extLst>
          </p:cNvPr>
          <p:cNvSpPr txBox="1">
            <a:spLocks/>
          </p:cNvSpPr>
          <p:nvPr/>
        </p:nvSpPr>
        <p:spPr>
          <a:xfrm>
            <a:off x="3345943" y="3781677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공지 시스템</a:t>
            </a:r>
          </a:p>
        </p:txBody>
      </p:sp>
      <p:sp>
        <p:nvSpPr>
          <p:cNvPr id="109" name="제목 2">
            <a:extLst>
              <a:ext uri="{FF2B5EF4-FFF2-40B4-BE49-F238E27FC236}">
                <a16:creationId xmlns:a16="http://schemas.microsoft.com/office/drawing/2014/main" id="{DA1D8175-4E8A-4628-A126-A3D8857470B6}"/>
              </a:ext>
            </a:extLst>
          </p:cNvPr>
          <p:cNvSpPr txBox="1">
            <a:spLocks/>
          </p:cNvSpPr>
          <p:nvPr/>
        </p:nvSpPr>
        <p:spPr>
          <a:xfrm>
            <a:off x="6494831" y="694555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회원가입</a:t>
            </a:r>
          </a:p>
        </p:txBody>
      </p:sp>
      <p:sp>
        <p:nvSpPr>
          <p:cNvPr id="110" name="제목 2">
            <a:extLst>
              <a:ext uri="{FF2B5EF4-FFF2-40B4-BE49-F238E27FC236}">
                <a16:creationId xmlns:a16="http://schemas.microsoft.com/office/drawing/2014/main" id="{B92A65C3-5F01-4492-947A-816135F66DDE}"/>
              </a:ext>
            </a:extLst>
          </p:cNvPr>
          <p:cNvSpPr txBox="1">
            <a:spLocks/>
          </p:cNvSpPr>
          <p:nvPr/>
        </p:nvSpPr>
        <p:spPr>
          <a:xfrm>
            <a:off x="3345945" y="1611941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검색 시스템</a:t>
            </a:r>
          </a:p>
        </p:txBody>
      </p:sp>
      <p:sp>
        <p:nvSpPr>
          <p:cNvPr id="111" name="제목 2">
            <a:extLst>
              <a:ext uri="{FF2B5EF4-FFF2-40B4-BE49-F238E27FC236}">
                <a16:creationId xmlns:a16="http://schemas.microsoft.com/office/drawing/2014/main" id="{5DD636AF-613F-4A0A-93F8-8094C90EEAC3}"/>
              </a:ext>
            </a:extLst>
          </p:cNvPr>
          <p:cNvSpPr txBox="1">
            <a:spLocks/>
          </p:cNvSpPr>
          <p:nvPr/>
        </p:nvSpPr>
        <p:spPr>
          <a:xfrm>
            <a:off x="6487891" y="3628207"/>
            <a:ext cx="218938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공지사항 게시판 이용</a:t>
            </a:r>
          </a:p>
        </p:txBody>
      </p:sp>
      <p:sp>
        <p:nvSpPr>
          <p:cNvPr id="114" name="제목 2">
            <a:extLst>
              <a:ext uri="{FF2B5EF4-FFF2-40B4-BE49-F238E27FC236}">
                <a16:creationId xmlns:a16="http://schemas.microsoft.com/office/drawing/2014/main" id="{644B7C30-372E-4A12-856D-F52E10B18A4E}"/>
              </a:ext>
            </a:extLst>
          </p:cNvPr>
          <p:cNvSpPr txBox="1">
            <a:spLocks/>
          </p:cNvSpPr>
          <p:nvPr/>
        </p:nvSpPr>
        <p:spPr>
          <a:xfrm>
            <a:off x="6537955" y="1056399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로그인</a:t>
            </a:r>
          </a:p>
        </p:txBody>
      </p:sp>
      <p:sp>
        <p:nvSpPr>
          <p:cNvPr id="115" name="Google Shape;8037;p74">
            <a:extLst>
              <a:ext uri="{FF2B5EF4-FFF2-40B4-BE49-F238E27FC236}">
                <a16:creationId xmlns:a16="http://schemas.microsoft.com/office/drawing/2014/main" id="{82F368E8-A283-4032-8E5B-A64513772408}"/>
              </a:ext>
            </a:extLst>
          </p:cNvPr>
          <p:cNvSpPr/>
          <p:nvPr/>
        </p:nvSpPr>
        <p:spPr>
          <a:xfrm rot="16200000">
            <a:off x="8125904" y="205343"/>
            <a:ext cx="323108" cy="130952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8" name="제목 2">
            <a:extLst>
              <a:ext uri="{FF2B5EF4-FFF2-40B4-BE49-F238E27FC236}">
                <a16:creationId xmlns:a16="http://schemas.microsoft.com/office/drawing/2014/main" id="{DFAA177D-CF89-4EC6-B75A-5FD12DF5C31A}"/>
              </a:ext>
            </a:extLst>
          </p:cNvPr>
          <p:cNvSpPr txBox="1">
            <a:spLocks/>
          </p:cNvSpPr>
          <p:nvPr/>
        </p:nvSpPr>
        <p:spPr>
          <a:xfrm>
            <a:off x="7777057" y="698550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정보수정</a:t>
            </a:r>
          </a:p>
        </p:txBody>
      </p:sp>
      <p:sp>
        <p:nvSpPr>
          <p:cNvPr id="122" name="제목 2">
            <a:extLst>
              <a:ext uri="{FF2B5EF4-FFF2-40B4-BE49-F238E27FC236}">
                <a16:creationId xmlns:a16="http://schemas.microsoft.com/office/drawing/2014/main" id="{14CEDC12-9E32-4776-A68E-C2DAFDA3F707}"/>
              </a:ext>
            </a:extLst>
          </p:cNvPr>
          <p:cNvSpPr txBox="1">
            <a:spLocks/>
          </p:cNvSpPr>
          <p:nvPr/>
        </p:nvSpPr>
        <p:spPr>
          <a:xfrm>
            <a:off x="6478577" y="1446966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영화순위</a:t>
            </a:r>
          </a:p>
        </p:txBody>
      </p:sp>
      <p:sp>
        <p:nvSpPr>
          <p:cNvPr id="123" name="제목 2">
            <a:extLst>
              <a:ext uri="{FF2B5EF4-FFF2-40B4-BE49-F238E27FC236}">
                <a16:creationId xmlns:a16="http://schemas.microsoft.com/office/drawing/2014/main" id="{2708BE5F-6E92-450B-B310-98C374DCF987}"/>
              </a:ext>
            </a:extLst>
          </p:cNvPr>
          <p:cNvSpPr txBox="1">
            <a:spLocks/>
          </p:cNvSpPr>
          <p:nvPr/>
        </p:nvSpPr>
        <p:spPr>
          <a:xfrm>
            <a:off x="6519935" y="1810648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개봉예정</a:t>
            </a:r>
          </a:p>
        </p:txBody>
      </p:sp>
      <p:sp>
        <p:nvSpPr>
          <p:cNvPr id="124" name="Google Shape;8033;p74">
            <a:extLst>
              <a:ext uri="{FF2B5EF4-FFF2-40B4-BE49-F238E27FC236}">
                <a16:creationId xmlns:a16="http://schemas.microsoft.com/office/drawing/2014/main" id="{804931E1-CB87-4A9F-9119-9D88770D8F86}"/>
              </a:ext>
            </a:extLst>
          </p:cNvPr>
          <p:cNvSpPr/>
          <p:nvPr/>
        </p:nvSpPr>
        <p:spPr>
          <a:xfrm rot="16200000">
            <a:off x="8139553" y="958288"/>
            <a:ext cx="323108" cy="1282226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5" name="제목 2">
            <a:extLst>
              <a:ext uri="{FF2B5EF4-FFF2-40B4-BE49-F238E27FC236}">
                <a16:creationId xmlns:a16="http://schemas.microsoft.com/office/drawing/2014/main" id="{D3C2DC67-CD9F-436E-A452-4899D91F5EF2}"/>
              </a:ext>
            </a:extLst>
          </p:cNvPr>
          <p:cNvSpPr txBox="1">
            <a:spLocks/>
          </p:cNvSpPr>
          <p:nvPr/>
        </p:nvSpPr>
        <p:spPr>
          <a:xfrm>
            <a:off x="7760796" y="1446964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영화검색</a:t>
            </a:r>
          </a:p>
        </p:txBody>
      </p:sp>
      <p:sp>
        <p:nvSpPr>
          <p:cNvPr id="126" name="제목 2">
            <a:extLst>
              <a:ext uri="{FF2B5EF4-FFF2-40B4-BE49-F238E27FC236}">
                <a16:creationId xmlns:a16="http://schemas.microsoft.com/office/drawing/2014/main" id="{D0FF24E9-8468-401B-B10E-E80D02887CB3}"/>
              </a:ext>
            </a:extLst>
          </p:cNvPr>
          <p:cNvSpPr txBox="1">
            <a:spLocks/>
          </p:cNvSpPr>
          <p:nvPr/>
        </p:nvSpPr>
        <p:spPr>
          <a:xfrm>
            <a:off x="6034088" y="2160294"/>
            <a:ext cx="2643187" cy="6685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영화별</a:t>
            </a:r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영화관별 시간별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좌석 예매 시스템</a:t>
            </a:r>
          </a:p>
        </p:txBody>
      </p:sp>
      <p:sp>
        <p:nvSpPr>
          <p:cNvPr id="128" name="제목 2">
            <a:extLst>
              <a:ext uri="{FF2B5EF4-FFF2-40B4-BE49-F238E27FC236}">
                <a16:creationId xmlns:a16="http://schemas.microsoft.com/office/drawing/2014/main" id="{331F5643-B215-4916-A11E-FF7E4D56063A}"/>
              </a:ext>
            </a:extLst>
          </p:cNvPr>
          <p:cNvSpPr txBox="1">
            <a:spLocks/>
          </p:cNvSpPr>
          <p:nvPr/>
        </p:nvSpPr>
        <p:spPr>
          <a:xfrm>
            <a:off x="6487050" y="2910752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구매게시판이용</a:t>
            </a:r>
          </a:p>
        </p:txBody>
      </p:sp>
      <p:sp>
        <p:nvSpPr>
          <p:cNvPr id="129" name="제목 2">
            <a:extLst>
              <a:ext uri="{FF2B5EF4-FFF2-40B4-BE49-F238E27FC236}">
                <a16:creationId xmlns:a16="http://schemas.microsoft.com/office/drawing/2014/main" id="{512FC4C1-4001-451E-B06A-CC0204021024}"/>
              </a:ext>
            </a:extLst>
          </p:cNvPr>
          <p:cNvSpPr txBox="1">
            <a:spLocks/>
          </p:cNvSpPr>
          <p:nvPr/>
        </p:nvSpPr>
        <p:spPr>
          <a:xfrm>
            <a:off x="6438613" y="3263595"/>
            <a:ext cx="1760266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결재 시스템 이용</a:t>
            </a:r>
            <a:endParaRPr lang="ko-KR" altLang="en-US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0" name="제목 2">
            <a:extLst>
              <a:ext uri="{FF2B5EF4-FFF2-40B4-BE49-F238E27FC236}">
                <a16:creationId xmlns:a16="http://schemas.microsoft.com/office/drawing/2014/main" id="{BAE29161-369F-4915-A5A7-611B4D38D6C6}"/>
              </a:ext>
            </a:extLst>
          </p:cNvPr>
          <p:cNvSpPr txBox="1">
            <a:spLocks/>
          </p:cNvSpPr>
          <p:nvPr/>
        </p:nvSpPr>
        <p:spPr>
          <a:xfrm>
            <a:off x="3381977" y="2350523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예매 시스템</a:t>
            </a:r>
          </a:p>
        </p:txBody>
      </p:sp>
      <p:sp>
        <p:nvSpPr>
          <p:cNvPr id="131" name="제목 2">
            <a:extLst>
              <a:ext uri="{FF2B5EF4-FFF2-40B4-BE49-F238E27FC236}">
                <a16:creationId xmlns:a16="http://schemas.microsoft.com/office/drawing/2014/main" id="{9954C99F-BC65-45F4-B396-425532AD26B4}"/>
              </a:ext>
            </a:extLst>
          </p:cNvPr>
          <p:cNvSpPr txBox="1">
            <a:spLocks/>
          </p:cNvSpPr>
          <p:nvPr/>
        </p:nvSpPr>
        <p:spPr>
          <a:xfrm>
            <a:off x="6584199" y="3975489"/>
            <a:ext cx="2004176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이벤트 게시판 이용</a:t>
            </a:r>
            <a:endParaRPr lang="ko-KR" altLang="en-US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2" name="제목 2">
            <a:extLst>
              <a:ext uri="{FF2B5EF4-FFF2-40B4-BE49-F238E27FC236}">
                <a16:creationId xmlns:a16="http://schemas.microsoft.com/office/drawing/2014/main" id="{64FA039F-7FB2-4EDD-94B5-98045F789FCB}"/>
              </a:ext>
            </a:extLst>
          </p:cNvPr>
          <p:cNvSpPr txBox="1">
            <a:spLocks/>
          </p:cNvSpPr>
          <p:nvPr/>
        </p:nvSpPr>
        <p:spPr>
          <a:xfrm>
            <a:off x="6519934" y="4372322"/>
            <a:ext cx="1823966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1</a:t>
            </a:r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대</a:t>
            </a:r>
            <a:r>
              <a:rPr lang="en-US" altLang="ko-KR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1 </a:t>
            </a:r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문의 시스템</a:t>
            </a:r>
          </a:p>
        </p:txBody>
      </p:sp>
      <p:sp>
        <p:nvSpPr>
          <p:cNvPr id="133" name="제목 2">
            <a:extLst>
              <a:ext uri="{FF2B5EF4-FFF2-40B4-BE49-F238E27FC236}">
                <a16:creationId xmlns:a16="http://schemas.microsoft.com/office/drawing/2014/main" id="{F8526938-2E3D-4ED1-9329-7CFF5624C463}"/>
              </a:ext>
            </a:extLst>
          </p:cNvPr>
          <p:cNvSpPr txBox="1">
            <a:spLocks/>
          </p:cNvSpPr>
          <p:nvPr/>
        </p:nvSpPr>
        <p:spPr>
          <a:xfrm>
            <a:off x="6537955" y="4711601"/>
            <a:ext cx="2459995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문의 메일 송신 시스템</a:t>
            </a:r>
          </a:p>
        </p:txBody>
      </p:sp>
      <p:sp>
        <p:nvSpPr>
          <p:cNvPr id="134" name="제목 2">
            <a:extLst>
              <a:ext uri="{FF2B5EF4-FFF2-40B4-BE49-F238E27FC236}">
                <a16:creationId xmlns:a16="http://schemas.microsoft.com/office/drawing/2014/main" id="{D8FA366E-FE9E-473C-B538-ED5557DA313A}"/>
              </a:ext>
            </a:extLst>
          </p:cNvPr>
          <p:cNvSpPr txBox="1">
            <a:spLocks/>
          </p:cNvSpPr>
          <p:nvPr/>
        </p:nvSpPr>
        <p:spPr>
          <a:xfrm>
            <a:off x="3397693" y="4542004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문의 시스템</a:t>
            </a:r>
          </a:p>
        </p:txBody>
      </p:sp>
    </p:spTree>
    <p:extLst>
      <p:ext uri="{BB962C8B-B14F-4D97-AF65-F5344CB8AC3E}">
        <p14:creationId xmlns:p14="http://schemas.microsoft.com/office/powerpoint/2010/main" val="61349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54">
            <a:extLst>
              <a:ext uri="{FF2B5EF4-FFF2-40B4-BE49-F238E27FC236}">
                <a16:creationId xmlns:a16="http://schemas.microsoft.com/office/drawing/2014/main" id="{B86B1AEB-8B94-48AF-8369-9B9BA00D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메뉴 구성도</a:t>
            </a:r>
          </a:p>
        </p:txBody>
      </p:sp>
      <p:grpSp>
        <p:nvGrpSpPr>
          <p:cNvPr id="19" name="Google Shape;8026;p74">
            <a:extLst>
              <a:ext uri="{FF2B5EF4-FFF2-40B4-BE49-F238E27FC236}">
                <a16:creationId xmlns:a16="http://schemas.microsoft.com/office/drawing/2014/main" id="{49BD5812-BB31-48B8-A9BE-D652B67FF3C1}"/>
              </a:ext>
            </a:extLst>
          </p:cNvPr>
          <p:cNvGrpSpPr/>
          <p:nvPr/>
        </p:nvGrpSpPr>
        <p:grpSpPr>
          <a:xfrm rot="16200000">
            <a:off x="4948119" y="838837"/>
            <a:ext cx="1398641" cy="6993110"/>
            <a:chOff x="803162" y="2833526"/>
            <a:chExt cx="1388217" cy="572309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cxnSp>
          <p:nvCxnSpPr>
            <p:cNvPr id="20" name="Google Shape;8027;p74">
              <a:extLst>
                <a:ext uri="{FF2B5EF4-FFF2-40B4-BE49-F238E27FC236}">
                  <a16:creationId xmlns:a16="http://schemas.microsoft.com/office/drawing/2014/main" id="{E9D13B76-6876-48D8-87F9-9D8711EFCF4B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rot="5400000">
              <a:off x="1834212" y="2877712"/>
              <a:ext cx="88456" cy="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8030;p74">
              <a:extLst>
                <a:ext uri="{FF2B5EF4-FFF2-40B4-BE49-F238E27FC236}">
                  <a16:creationId xmlns:a16="http://schemas.microsoft.com/office/drawing/2014/main" id="{56BCC0EC-6544-4CBB-9CEE-CA621F094BC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6243" y="2877193"/>
              <a:ext cx="87335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8032;p74">
              <a:extLst>
                <a:ext uri="{FF2B5EF4-FFF2-40B4-BE49-F238E27FC236}">
                  <a16:creationId xmlns:a16="http://schemas.microsoft.com/office/drawing/2014/main" id="{8C244163-B212-444B-93DB-651B909F3EE3}"/>
                </a:ext>
              </a:extLst>
            </p:cNvPr>
            <p:cNvCxnSpPr>
              <a:cxnSpLocks/>
              <a:stCxn id="31" idx="2"/>
              <a:endCxn id="27" idx="0"/>
            </p:cNvCxnSpPr>
            <p:nvPr/>
          </p:nvCxnSpPr>
          <p:spPr>
            <a:xfrm rot="5400000" flipV="1">
              <a:off x="1163412" y="3023500"/>
              <a:ext cx="129156" cy="17632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8034;p74">
              <a:extLst>
                <a:ext uri="{FF2B5EF4-FFF2-40B4-BE49-F238E27FC236}">
                  <a16:creationId xmlns:a16="http://schemas.microsoft.com/office/drawing/2014/main" id="{299A7745-BE47-4A31-A8DE-FD00CB6C2556}"/>
                </a:ext>
              </a:extLst>
            </p:cNvPr>
            <p:cNvCxnSpPr>
              <a:cxnSpLocks/>
              <a:stCxn id="26" idx="0"/>
              <a:endCxn id="31" idx="2"/>
            </p:cNvCxnSpPr>
            <p:nvPr/>
          </p:nvCxnSpPr>
          <p:spPr>
            <a:xfrm rot="16200000">
              <a:off x="987091" y="3023501"/>
              <a:ext cx="129156" cy="17631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8036;p74">
              <a:extLst>
                <a:ext uri="{FF2B5EF4-FFF2-40B4-BE49-F238E27FC236}">
                  <a16:creationId xmlns:a16="http://schemas.microsoft.com/office/drawing/2014/main" id="{9D6AA473-AA05-4495-A1C4-42A8683ED19C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rot="5400000" flipV="1">
              <a:off x="1902745" y="3022736"/>
              <a:ext cx="119767" cy="16845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8038;p74">
              <a:extLst>
                <a:ext uri="{FF2B5EF4-FFF2-40B4-BE49-F238E27FC236}">
                  <a16:creationId xmlns:a16="http://schemas.microsoft.com/office/drawing/2014/main" id="{F62E1111-0663-4AAE-8D8C-D046F8E34CF0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rot="16200000">
              <a:off x="1722692" y="3011142"/>
              <a:ext cx="119767" cy="19164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8035;p74">
              <a:extLst>
                <a:ext uri="{FF2B5EF4-FFF2-40B4-BE49-F238E27FC236}">
                  <a16:creationId xmlns:a16="http://schemas.microsoft.com/office/drawing/2014/main" id="{8613B71E-421F-42DD-9FC2-26AB3BCFC800}"/>
                </a:ext>
              </a:extLst>
            </p:cNvPr>
            <p:cNvSpPr/>
            <p:nvPr/>
          </p:nvSpPr>
          <p:spPr>
            <a:xfrm>
              <a:off x="803162" y="3176238"/>
              <a:ext cx="320700" cy="20907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8033;p74">
              <a:extLst>
                <a:ext uri="{FF2B5EF4-FFF2-40B4-BE49-F238E27FC236}">
                  <a16:creationId xmlns:a16="http://schemas.microsoft.com/office/drawing/2014/main" id="{17C7CD68-5320-42C9-98F5-262EFAA2DCB4}"/>
                </a:ext>
              </a:extLst>
            </p:cNvPr>
            <p:cNvSpPr/>
            <p:nvPr/>
          </p:nvSpPr>
          <p:spPr>
            <a:xfrm>
              <a:off x="1155800" y="3176238"/>
              <a:ext cx="320700" cy="166456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8" name="Google Shape;8039;p74">
              <a:extLst>
                <a:ext uri="{FF2B5EF4-FFF2-40B4-BE49-F238E27FC236}">
                  <a16:creationId xmlns:a16="http://schemas.microsoft.com/office/drawing/2014/main" id="{9371A40F-0679-45AE-B551-52258B9F72EE}"/>
                </a:ext>
              </a:extLst>
            </p:cNvPr>
            <p:cNvSpPr/>
            <p:nvPr/>
          </p:nvSpPr>
          <p:spPr>
            <a:xfrm>
              <a:off x="1531004" y="3167418"/>
              <a:ext cx="320700" cy="238417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8037;p74">
              <a:extLst>
                <a:ext uri="{FF2B5EF4-FFF2-40B4-BE49-F238E27FC236}">
                  <a16:creationId xmlns:a16="http://schemas.microsoft.com/office/drawing/2014/main" id="{395E1101-2B49-4797-BC13-FA20E62459B9}"/>
                </a:ext>
              </a:extLst>
            </p:cNvPr>
            <p:cNvSpPr/>
            <p:nvPr/>
          </p:nvSpPr>
          <p:spPr>
            <a:xfrm>
              <a:off x="1870679" y="3167418"/>
              <a:ext cx="320700" cy="237854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30" name="Google Shape;8029;p74">
              <a:extLst>
                <a:ext uri="{FF2B5EF4-FFF2-40B4-BE49-F238E27FC236}">
                  <a16:creationId xmlns:a16="http://schemas.microsoft.com/office/drawing/2014/main" id="{173ECE7A-B6E2-41AC-82E7-0224AA9777AA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8031;p74">
              <a:extLst>
                <a:ext uri="{FF2B5EF4-FFF2-40B4-BE49-F238E27FC236}">
                  <a16:creationId xmlns:a16="http://schemas.microsoft.com/office/drawing/2014/main" id="{02AD6004-4F8B-46FC-8658-613FF1C49037}"/>
                </a:ext>
              </a:extLst>
            </p:cNvPr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" name="Google Shape;8028;p74">
            <a:extLst>
              <a:ext uri="{FF2B5EF4-FFF2-40B4-BE49-F238E27FC236}">
                <a16:creationId xmlns:a16="http://schemas.microsoft.com/office/drawing/2014/main" id="{2E8F8C83-DA02-4C32-9806-6F896F36E059}"/>
              </a:ext>
            </a:extLst>
          </p:cNvPr>
          <p:cNvSpPr/>
          <p:nvPr/>
        </p:nvSpPr>
        <p:spPr>
          <a:xfrm rot="16200000">
            <a:off x="584524" y="2114634"/>
            <a:ext cx="394676" cy="152861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" name="Google Shape;8026;p74">
            <a:extLst>
              <a:ext uri="{FF2B5EF4-FFF2-40B4-BE49-F238E27FC236}">
                <a16:creationId xmlns:a16="http://schemas.microsoft.com/office/drawing/2014/main" id="{0372D89B-0621-47A5-AD83-A9E2457CCC20}"/>
              </a:ext>
            </a:extLst>
          </p:cNvPr>
          <p:cNvGrpSpPr/>
          <p:nvPr/>
        </p:nvGrpSpPr>
        <p:grpSpPr>
          <a:xfrm rot="16200000">
            <a:off x="4853558" y="-536043"/>
            <a:ext cx="1244867" cy="6650230"/>
            <a:chOff x="979480" y="2833525"/>
            <a:chExt cx="1235589" cy="544248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cxnSp>
          <p:nvCxnSpPr>
            <p:cNvPr id="58" name="Google Shape;8027;p74">
              <a:extLst>
                <a:ext uri="{FF2B5EF4-FFF2-40B4-BE49-F238E27FC236}">
                  <a16:creationId xmlns:a16="http://schemas.microsoft.com/office/drawing/2014/main" id="{C32290DA-A100-4D09-B95D-F2EBD115D889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 rot="5400000">
              <a:off x="1834211" y="2877712"/>
              <a:ext cx="88457" cy="8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8030;p74">
              <a:extLst>
                <a:ext uri="{FF2B5EF4-FFF2-40B4-BE49-F238E27FC236}">
                  <a16:creationId xmlns:a16="http://schemas.microsoft.com/office/drawing/2014/main" id="{07AD2599-E394-4764-BA1B-358F1F2B8F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96245" y="2877193"/>
              <a:ext cx="87337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8036;p74">
              <a:extLst>
                <a:ext uri="{FF2B5EF4-FFF2-40B4-BE49-F238E27FC236}">
                  <a16:creationId xmlns:a16="http://schemas.microsoft.com/office/drawing/2014/main" id="{E1ADE557-4917-46E5-B48A-824234F208F7}"/>
                </a:ext>
              </a:extLst>
            </p:cNvPr>
            <p:cNvCxnSpPr>
              <a:cxnSpLocks/>
              <a:stCxn id="68" idx="2"/>
              <a:endCxn id="67" idx="0"/>
            </p:cNvCxnSpPr>
            <p:nvPr/>
          </p:nvCxnSpPr>
          <p:spPr>
            <a:xfrm rot="5400000" flipV="1">
              <a:off x="1831827" y="3093652"/>
              <a:ext cx="93293" cy="15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7" name="Google Shape;8037;p74">
              <a:extLst>
                <a:ext uri="{FF2B5EF4-FFF2-40B4-BE49-F238E27FC236}">
                  <a16:creationId xmlns:a16="http://schemas.microsoft.com/office/drawing/2014/main" id="{0EACD985-23C8-4934-A2D6-6B594FF14541}"/>
                </a:ext>
              </a:extLst>
            </p:cNvPr>
            <p:cNvSpPr/>
            <p:nvPr/>
          </p:nvSpPr>
          <p:spPr>
            <a:xfrm>
              <a:off x="1542032" y="3140375"/>
              <a:ext cx="673037" cy="237398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68" name="Google Shape;8029;p74">
              <a:extLst>
                <a:ext uri="{FF2B5EF4-FFF2-40B4-BE49-F238E27FC236}">
                  <a16:creationId xmlns:a16="http://schemas.microsoft.com/office/drawing/2014/main" id="{2CC0AB15-1B07-421C-882C-2AE984AD5634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8031;p74">
              <a:extLst>
                <a:ext uri="{FF2B5EF4-FFF2-40B4-BE49-F238E27FC236}">
                  <a16:creationId xmlns:a16="http://schemas.microsoft.com/office/drawing/2014/main" id="{47AD307E-0CA0-45A6-8D2E-46C310F37D1E}"/>
                </a:ext>
              </a:extLst>
            </p:cNvPr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" name="Google Shape;8026;p74">
            <a:extLst>
              <a:ext uri="{FF2B5EF4-FFF2-40B4-BE49-F238E27FC236}">
                <a16:creationId xmlns:a16="http://schemas.microsoft.com/office/drawing/2014/main" id="{18B638DE-9712-4C8C-B729-6FB2F13025FC}"/>
              </a:ext>
            </a:extLst>
          </p:cNvPr>
          <p:cNvGrpSpPr/>
          <p:nvPr/>
        </p:nvGrpSpPr>
        <p:grpSpPr>
          <a:xfrm rot="16200000">
            <a:off x="3463965" y="369724"/>
            <a:ext cx="1079764" cy="2083067"/>
            <a:chOff x="967032" y="2898954"/>
            <a:chExt cx="1071716" cy="170476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81" name="Google Shape;8029;p74">
              <a:extLst>
                <a:ext uri="{FF2B5EF4-FFF2-40B4-BE49-F238E27FC236}">
                  <a16:creationId xmlns:a16="http://schemas.microsoft.com/office/drawing/2014/main" id="{178F743A-ECB2-43C7-AEBE-8ACB902A868E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" name="Google Shape;8031;p74">
              <a:extLst>
                <a:ext uri="{FF2B5EF4-FFF2-40B4-BE49-F238E27FC236}">
                  <a16:creationId xmlns:a16="http://schemas.microsoft.com/office/drawing/2014/main" id="{93B88871-DE16-4BF0-A2D9-47D699FA885D}"/>
                </a:ext>
              </a:extLst>
            </p:cNvPr>
            <p:cNvSpPr/>
            <p:nvPr/>
          </p:nvSpPr>
          <p:spPr>
            <a:xfrm>
              <a:off x="967032" y="2898954"/>
              <a:ext cx="320700" cy="170476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88" name="Google Shape;8030;p74">
            <a:extLst>
              <a:ext uri="{FF2B5EF4-FFF2-40B4-BE49-F238E27FC236}">
                <a16:creationId xmlns:a16="http://schemas.microsoft.com/office/drawing/2014/main" id="{3C74BE6D-737A-465F-B5EA-22968238A0DC}"/>
              </a:ext>
            </a:extLst>
          </p:cNvPr>
          <p:cNvCxnSpPr>
            <a:cxnSpLocks/>
            <a:endCxn id="81" idx="0"/>
          </p:cNvCxnSpPr>
          <p:nvPr/>
        </p:nvCxnSpPr>
        <p:spPr>
          <a:xfrm rot="5400000" flipH="1" flipV="1">
            <a:off x="866917" y="2318663"/>
            <a:ext cx="3662502" cy="1091036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cxnSp>
      <p:cxnSp>
        <p:nvCxnSpPr>
          <p:cNvPr id="100" name="Google Shape;8027;p74">
            <a:extLst>
              <a:ext uri="{FF2B5EF4-FFF2-40B4-BE49-F238E27FC236}">
                <a16:creationId xmlns:a16="http://schemas.microsoft.com/office/drawing/2014/main" id="{0157B684-3BF9-47E3-8075-60A471C8D915}"/>
              </a:ext>
            </a:extLst>
          </p:cNvPr>
          <p:cNvCxnSpPr>
            <a:cxnSpLocks/>
          </p:cNvCxnSpPr>
          <p:nvPr/>
        </p:nvCxnSpPr>
        <p:spPr>
          <a:xfrm>
            <a:off x="2157735" y="1783956"/>
            <a:ext cx="791922" cy="8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cxnSp>
      <p:cxnSp>
        <p:nvCxnSpPr>
          <p:cNvPr id="101" name="Google Shape;8027;p74">
            <a:extLst>
              <a:ext uri="{FF2B5EF4-FFF2-40B4-BE49-F238E27FC236}">
                <a16:creationId xmlns:a16="http://schemas.microsoft.com/office/drawing/2014/main" id="{D59B5E97-9888-462A-AF8E-A96678F94D09}"/>
              </a:ext>
            </a:extLst>
          </p:cNvPr>
          <p:cNvCxnSpPr>
            <a:cxnSpLocks/>
          </p:cNvCxnSpPr>
          <p:nvPr/>
        </p:nvCxnSpPr>
        <p:spPr>
          <a:xfrm>
            <a:off x="1546168" y="2877724"/>
            <a:ext cx="604708" cy="8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cxnSp>
      <p:sp>
        <p:nvSpPr>
          <p:cNvPr id="105" name="제목 2">
            <a:extLst>
              <a:ext uri="{FF2B5EF4-FFF2-40B4-BE49-F238E27FC236}">
                <a16:creationId xmlns:a16="http://schemas.microsoft.com/office/drawing/2014/main" id="{3D7E028E-C3B5-497A-8AF5-6F36B8D163DB}"/>
              </a:ext>
            </a:extLst>
          </p:cNvPr>
          <p:cNvSpPr txBox="1">
            <a:spLocks/>
          </p:cNvSpPr>
          <p:nvPr/>
        </p:nvSpPr>
        <p:spPr>
          <a:xfrm>
            <a:off x="-20801" y="2667391"/>
            <a:ext cx="1663393" cy="39467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관리자</a:t>
            </a:r>
          </a:p>
        </p:txBody>
      </p:sp>
      <p:sp>
        <p:nvSpPr>
          <p:cNvPr id="106" name="제목 2">
            <a:extLst>
              <a:ext uri="{FF2B5EF4-FFF2-40B4-BE49-F238E27FC236}">
                <a16:creationId xmlns:a16="http://schemas.microsoft.com/office/drawing/2014/main" id="{95CD2A62-386C-4527-9ABC-334BC2F76EDB}"/>
              </a:ext>
            </a:extLst>
          </p:cNvPr>
          <p:cNvSpPr txBox="1">
            <a:spLocks/>
          </p:cNvSpPr>
          <p:nvPr/>
        </p:nvSpPr>
        <p:spPr>
          <a:xfrm>
            <a:off x="3345945" y="868988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마이 페이지</a:t>
            </a:r>
          </a:p>
        </p:txBody>
      </p:sp>
      <p:sp>
        <p:nvSpPr>
          <p:cNvPr id="107" name="제목 2">
            <a:extLst>
              <a:ext uri="{FF2B5EF4-FFF2-40B4-BE49-F238E27FC236}">
                <a16:creationId xmlns:a16="http://schemas.microsoft.com/office/drawing/2014/main" id="{B367C9C3-52B1-4436-BF64-EE29FBCB93C8}"/>
              </a:ext>
            </a:extLst>
          </p:cNvPr>
          <p:cNvSpPr txBox="1">
            <a:spLocks/>
          </p:cNvSpPr>
          <p:nvPr/>
        </p:nvSpPr>
        <p:spPr>
          <a:xfrm>
            <a:off x="3345944" y="3094638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스토어</a:t>
            </a:r>
          </a:p>
        </p:txBody>
      </p:sp>
      <p:sp>
        <p:nvSpPr>
          <p:cNvPr id="108" name="제목 2">
            <a:extLst>
              <a:ext uri="{FF2B5EF4-FFF2-40B4-BE49-F238E27FC236}">
                <a16:creationId xmlns:a16="http://schemas.microsoft.com/office/drawing/2014/main" id="{8443DEED-ECE3-4607-968C-A8E241D50647}"/>
              </a:ext>
            </a:extLst>
          </p:cNvPr>
          <p:cNvSpPr txBox="1">
            <a:spLocks/>
          </p:cNvSpPr>
          <p:nvPr/>
        </p:nvSpPr>
        <p:spPr>
          <a:xfrm>
            <a:off x="3345943" y="3781677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공지 시스템</a:t>
            </a:r>
          </a:p>
        </p:txBody>
      </p:sp>
      <p:sp>
        <p:nvSpPr>
          <p:cNvPr id="110" name="제목 2">
            <a:extLst>
              <a:ext uri="{FF2B5EF4-FFF2-40B4-BE49-F238E27FC236}">
                <a16:creationId xmlns:a16="http://schemas.microsoft.com/office/drawing/2014/main" id="{B92A65C3-5F01-4492-947A-816135F66DDE}"/>
              </a:ext>
            </a:extLst>
          </p:cNvPr>
          <p:cNvSpPr txBox="1">
            <a:spLocks/>
          </p:cNvSpPr>
          <p:nvPr/>
        </p:nvSpPr>
        <p:spPr>
          <a:xfrm>
            <a:off x="3101447" y="1635921"/>
            <a:ext cx="1957575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sp>
        <p:nvSpPr>
          <p:cNvPr id="111" name="제목 2">
            <a:extLst>
              <a:ext uri="{FF2B5EF4-FFF2-40B4-BE49-F238E27FC236}">
                <a16:creationId xmlns:a16="http://schemas.microsoft.com/office/drawing/2014/main" id="{5DD636AF-613F-4A0A-93F8-8094C90EEAC3}"/>
              </a:ext>
            </a:extLst>
          </p:cNvPr>
          <p:cNvSpPr txBox="1">
            <a:spLocks/>
          </p:cNvSpPr>
          <p:nvPr/>
        </p:nvSpPr>
        <p:spPr>
          <a:xfrm>
            <a:off x="6218794" y="3636069"/>
            <a:ext cx="290636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공지사항 게시판 게시 및 수정</a:t>
            </a:r>
          </a:p>
        </p:txBody>
      </p:sp>
      <p:sp>
        <p:nvSpPr>
          <p:cNvPr id="126" name="제목 2">
            <a:extLst>
              <a:ext uri="{FF2B5EF4-FFF2-40B4-BE49-F238E27FC236}">
                <a16:creationId xmlns:a16="http://schemas.microsoft.com/office/drawing/2014/main" id="{D0FF24E9-8468-401B-B10E-E80D02887CB3}"/>
              </a:ext>
            </a:extLst>
          </p:cNvPr>
          <p:cNvSpPr txBox="1">
            <a:spLocks/>
          </p:cNvSpPr>
          <p:nvPr/>
        </p:nvSpPr>
        <p:spPr>
          <a:xfrm>
            <a:off x="6034088" y="2160294"/>
            <a:ext cx="2643187" cy="6685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영화예매 시스템 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전체 관리 통제</a:t>
            </a:r>
          </a:p>
        </p:txBody>
      </p:sp>
      <p:sp>
        <p:nvSpPr>
          <p:cNvPr id="130" name="제목 2">
            <a:extLst>
              <a:ext uri="{FF2B5EF4-FFF2-40B4-BE49-F238E27FC236}">
                <a16:creationId xmlns:a16="http://schemas.microsoft.com/office/drawing/2014/main" id="{BAE29161-369F-4915-A5A7-611B4D38D6C6}"/>
              </a:ext>
            </a:extLst>
          </p:cNvPr>
          <p:cNvSpPr txBox="1">
            <a:spLocks/>
          </p:cNvSpPr>
          <p:nvPr/>
        </p:nvSpPr>
        <p:spPr>
          <a:xfrm>
            <a:off x="3381977" y="2350523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예매 시스템</a:t>
            </a:r>
          </a:p>
        </p:txBody>
      </p:sp>
      <p:sp>
        <p:nvSpPr>
          <p:cNvPr id="131" name="제목 2">
            <a:extLst>
              <a:ext uri="{FF2B5EF4-FFF2-40B4-BE49-F238E27FC236}">
                <a16:creationId xmlns:a16="http://schemas.microsoft.com/office/drawing/2014/main" id="{9954C99F-BC65-45F4-B396-425532AD26B4}"/>
              </a:ext>
            </a:extLst>
          </p:cNvPr>
          <p:cNvSpPr txBox="1">
            <a:spLocks/>
          </p:cNvSpPr>
          <p:nvPr/>
        </p:nvSpPr>
        <p:spPr>
          <a:xfrm>
            <a:off x="6249851" y="3976284"/>
            <a:ext cx="2841761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이벤트 </a:t>
            </a:r>
            <a:r>
              <a:rPr lang="ko-KR" altLang="en-US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게시판 게시 및 수정</a:t>
            </a:r>
            <a:endParaRPr lang="ko-KR" altLang="en-US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2" name="제목 2">
            <a:extLst>
              <a:ext uri="{FF2B5EF4-FFF2-40B4-BE49-F238E27FC236}">
                <a16:creationId xmlns:a16="http://schemas.microsoft.com/office/drawing/2014/main" id="{64FA039F-7FB2-4EDD-94B5-98045F789FCB}"/>
              </a:ext>
            </a:extLst>
          </p:cNvPr>
          <p:cNvSpPr txBox="1">
            <a:spLocks/>
          </p:cNvSpPr>
          <p:nvPr/>
        </p:nvSpPr>
        <p:spPr>
          <a:xfrm>
            <a:off x="6519934" y="4372322"/>
            <a:ext cx="1823966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1</a:t>
            </a:r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대</a:t>
            </a:r>
            <a:r>
              <a:rPr lang="en-US" altLang="ko-KR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1 </a:t>
            </a:r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문의 시스템</a:t>
            </a:r>
          </a:p>
        </p:txBody>
      </p:sp>
      <p:sp>
        <p:nvSpPr>
          <p:cNvPr id="133" name="제목 2">
            <a:extLst>
              <a:ext uri="{FF2B5EF4-FFF2-40B4-BE49-F238E27FC236}">
                <a16:creationId xmlns:a16="http://schemas.microsoft.com/office/drawing/2014/main" id="{F8526938-2E3D-4ED1-9329-7CFF5624C463}"/>
              </a:ext>
            </a:extLst>
          </p:cNvPr>
          <p:cNvSpPr txBox="1">
            <a:spLocks/>
          </p:cNvSpPr>
          <p:nvPr/>
        </p:nvSpPr>
        <p:spPr>
          <a:xfrm>
            <a:off x="6537955" y="4711601"/>
            <a:ext cx="2459995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문의 메일 송신 시스템</a:t>
            </a:r>
          </a:p>
        </p:txBody>
      </p:sp>
      <p:sp>
        <p:nvSpPr>
          <p:cNvPr id="134" name="제목 2">
            <a:extLst>
              <a:ext uri="{FF2B5EF4-FFF2-40B4-BE49-F238E27FC236}">
                <a16:creationId xmlns:a16="http://schemas.microsoft.com/office/drawing/2014/main" id="{D8FA366E-FE9E-473C-B538-ED5557DA313A}"/>
              </a:ext>
            </a:extLst>
          </p:cNvPr>
          <p:cNvSpPr txBox="1">
            <a:spLocks/>
          </p:cNvSpPr>
          <p:nvPr/>
        </p:nvSpPr>
        <p:spPr>
          <a:xfrm>
            <a:off x="3397693" y="4542004"/>
            <a:ext cx="1663393" cy="3231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문의 시스템</a:t>
            </a:r>
          </a:p>
        </p:txBody>
      </p:sp>
      <p:cxnSp>
        <p:nvCxnSpPr>
          <p:cNvPr id="66" name="Google Shape;8036;p74">
            <a:extLst>
              <a:ext uri="{FF2B5EF4-FFF2-40B4-BE49-F238E27FC236}">
                <a16:creationId xmlns:a16="http://schemas.microsoft.com/office/drawing/2014/main" id="{EECC0526-954E-4800-8546-C67E27C27BC7}"/>
              </a:ext>
            </a:extLst>
          </p:cNvPr>
          <p:cNvCxnSpPr>
            <a:cxnSpLocks/>
          </p:cNvCxnSpPr>
          <p:nvPr/>
        </p:nvCxnSpPr>
        <p:spPr>
          <a:xfrm flipV="1">
            <a:off x="4793498" y="1038559"/>
            <a:ext cx="1139958" cy="1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cxnSp>
      <p:sp>
        <p:nvSpPr>
          <p:cNvPr id="71" name="Google Shape;8037;p74">
            <a:extLst>
              <a:ext uri="{FF2B5EF4-FFF2-40B4-BE49-F238E27FC236}">
                <a16:creationId xmlns:a16="http://schemas.microsoft.com/office/drawing/2014/main" id="{648F7CA5-A86C-4069-9C69-07E519F23AB5}"/>
              </a:ext>
            </a:extLst>
          </p:cNvPr>
          <p:cNvSpPr/>
          <p:nvPr/>
        </p:nvSpPr>
        <p:spPr>
          <a:xfrm rot="16200000">
            <a:off x="6562583" y="110730"/>
            <a:ext cx="678091" cy="189394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2" name="제목 2">
            <a:extLst>
              <a:ext uri="{FF2B5EF4-FFF2-40B4-BE49-F238E27FC236}">
                <a16:creationId xmlns:a16="http://schemas.microsoft.com/office/drawing/2014/main" id="{E9B4C9CA-82DC-4C19-9B9E-CB6BD22238D4}"/>
              </a:ext>
            </a:extLst>
          </p:cNvPr>
          <p:cNvSpPr txBox="1">
            <a:spLocks/>
          </p:cNvSpPr>
          <p:nvPr/>
        </p:nvSpPr>
        <p:spPr>
          <a:xfrm>
            <a:off x="6191691" y="727789"/>
            <a:ext cx="1569106" cy="6685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회원 정보 조회 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및 수정</a:t>
            </a:r>
          </a:p>
        </p:txBody>
      </p:sp>
      <p:sp>
        <p:nvSpPr>
          <p:cNvPr id="84" name="Google Shape;8037;p74">
            <a:extLst>
              <a:ext uri="{FF2B5EF4-FFF2-40B4-BE49-F238E27FC236}">
                <a16:creationId xmlns:a16="http://schemas.microsoft.com/office/drawing/2014/main" id="{2CC2A6C9-E19F-4267-A424-034F47C8352C}"/>
              </a:ext>
            </a:extLst>
          </p:cNvPr>
          <p:cNvSpPr/>
          <p:nvPr/>
        </p:nvSpPr>
        <p:spPr>
          <a:xfrm rot="16200000">
            <a:off x="6836894" y="491952"/>
            <a:ext cx="678091" cy="25512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6" name="제목 2">
            <a:extLst>
              <a:ext uri="{FF2B5EF4-FFF2-40B4-BE49-F238E27FC236}">
                <a16:creationId xmlns:a16="http://schemas.microsoft.com/office/drawing/2014/main" id="{24EA8A13-E9DB-41BB-BFAC-ADF9186F0CAB}"/>
              </a:ext>
            </a:extLst>
          </p:cNvPr>
          <p:cNvSpPr txBox="1">
            <a:spLocks/>
          </p:cNvSpPr>
          <p:nvPr/>
        </p:nvSpPr>
        <p:spPr>
          <a:xfrm>
            <a:off x="6191691" y="1425264"/>
            <a:ext cx="2141135" cy="6685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전체 게시판 표 조절</a:t>
            </a:r>
          </a:p>
        </p:txBody>
      </p:sp>
      <p:cxnSp>
        <p:nvCxnSpPr>
          <p:cNvPr id="87" name="Google Shape;8036;p74">
            <a:extLst>
              <a:ext uri="{FF2B5EF4-FFF2-40B4-BE49-F238E27FC236}">
                <a16:creationId xmlns:a16="http://schemas.microsoft.com/office/drawing/2014/main" id="{189DDFF2-47FE-491A-AF3B-48F3ABB553B9}"/>
              </a:ext>
            </a:extLst>
          </p:cNvPr>
          <p:cNvCxnSpPr>
            <a:cxnSpLocks/>
          </p:cNvCxnSpPr>
          <p:nvPr/>
        </p:nvCxnSpPr>
        <p:spPr>
          <a:xfrm flipV="1">
            <a:off x="4793498" y="3250478"/>
            <a:ext cx="1139958" cy="1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cxnSp>
      <p:sp>
        <p:nvSpPr>
          <p:cNvPr id="90" name="Google Shape;8037;p74">
            <a:extLst>
              <a:ext uri="{FF2B5EF4-FFF2-40B4-BE49-F238E27FC236}">
                <a16:creationId xmlns:a16="http://schemas.microsoft.com/office/drawing/2014/main" id="{D005B6ED-4559-4AB5-9441-3ECE30DC844A}"/>
              </a:ext>
            </a:extLst>
          </p:cNvPr>
          <p:cNvSpPr/>
          <p:nvPr/>
        </p:nvSpPr>
        <p:spPr>
          <a:xfrm rot="16200000">
            <a:off x="7051766" y="1802965"/>
            <a:ext cx="678091" cy="290079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91" name="제목 2">
            <a:extLst>
              <a:ext uri="{FF2B5EF4-FFF2-40B4-BE49-F238E27FC236}">
                <a16:creationId xmlns:a16="http://schemas.microsoft.com/office/drawing/2014/main" id="{F1DBB923-3672-45DD-A39C-F0AE8F7C4C91}"/>
              </a:ext>
            </a:extLst>
          </p:cNvPr>
          <p:cNvSpPr txBox="1">
            <a:spLocks/>
          </p:cNvSpPr>
          <p:nvPr/>
        </p:nvSpPr>
        <p:spPr>
          <a:xfrm>
            <a:off x="6110323" y="2940246"/>
            <a:ext cx="2643187" cy="66857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스토어 물품 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전체 관리 통제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92" name="Google Shape;8036;p74">
            <a:extLst>
              <a:ext uri="{FF2B5EF4-FFF2-40B4-BE49-F238E27FC236}">
                <a16:creationId xmlns:a16="http://schemas.microsoft.com/office/drawing/2014/main" id="{BA778532-001F-4C48-A735-0B5A8D8BFE26}"/>
              </a:ext>
            </a:extLst>
          </p:cNvPr>
          <p:cNvCxnSpPr>
            <a:cxnSpLocks/>
          </p:cNvCxnSpPr>
          <p:nvPr/>
        </p:nvCxnSpPr>
        <p:spPr>
          <a:xfrm flipV="1">
            <a:off x="5090791" y="1791519"/>
            <a:ext cx="764253" cy="1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2734950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387350" y="0"/>
            <a:ext cx="777621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마이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페이지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(회원가입)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0" name="텍스트 상자 16"/>
          <p:cNvSpPr txBox="1">
            <a:spLocks noChangeAspect="1"/>
          </p:cNvSpPr>
          <p:nvPr/>
        </p:nvSpPr>
        <p:spPr>
          <a:xfrm>
            <a:off x="4152900" y="1556385"/>
            <a:ext cx="4382135" cy="2165350"/>
          </a:xfrm>
          <a:prstGeom prst="rect">
            <a:avLst/>
          </a:prstGeom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1.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작성자의</a:t>
            </a:r>
            <a:r>
              <a:rPr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정보를</a:t>
            </a:r>
            <a:r>
              <a:rPr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입력받아</a:t>
            </a:r>
            <a:r>
              <a:rPr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ko-KR" altLang="en-US" sz="20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r>
              <a:rPr 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회원가입을</a:t>
            </a:r>
            <a:r>
              <a:rPr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진행합니다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2.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Validation을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사용하여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입력받은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r>
              <a:rPr lang="en-US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데이터의유효성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검사를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진행합니다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20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r>
              <a:rPr lang="ko-KR" altLang="en-US"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</a:p>
        </p:txBody>
      </p:sp>
      <p:pic>
        <p:nvPicPr>
          <p:cNvPr id="11" name="그림 17" descr="/temp/fImage1344461323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" y="1162050"/>
            <a:ext cx="3048000" cy="3710940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A1C606-4E01-4604-A7E8-757FA927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-15240"/>
            <a:ext cx="9144000" cy="5158740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0" y="-15240"/>
            <a:ext cx="7867649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마이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페이지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(로그인)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pic>
        <p:nvPicPr>
          <p:cNvPr id="10" name="그림 19" descr="/temp/fImage404651323329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" y="1222375"/>
            <a:ext cx="5824855" cy="3645535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12" name="텍스트 상자 21"/>
          <p:cNvSpPr txBox="1">
            <a:spLocks noChangeAspect="1"/>
          </p:cNvSpPr>
          <p:nvPr/>
        </p:nvSpPr>
        <p:spPr>
          <a:xfrm>
            <a:off x="6135370" y="1283335"/>
            <a:ext cx="2833370" cy="3432810"/>
          </a:xfrm>
          <a:prstGeom prst="rect">
            <a:avLst/>
          </a:prstGeom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endParaRPr lang="ko-KR" alt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r>
              <a:rPr lang="en-US" sz="16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6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사용자의</a:t>
            </a:r>
            <a:r>
              <a:rPr sz="16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6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아이디와</a:t>
            </a:r>
            <a:r>
              <a:rPr sz="16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6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비밀번호를</a:t>
            </a:r>
            <a:r>
              <a:rPr sz="16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en-US" sz="16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r>
              <a:rPr lang="en-US" sz="16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6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입력하고</a:t>
            </a:r>
            <a:r>
              <a:rPr sz="16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6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db의</a:t>
            </a:r>
            <a:r>
              <a:rPr sz="16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6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테이블의</a:t>
            </a:r>
            <a:r>
              <a:rPr sz="16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en-US" sz="16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r>
              <a:rPr lang="en-US" sz="16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6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데이터와</a:t>
            </a:r>
            <a:r>
              <a:rPr sz="16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6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일치하면</a:t>
            </a:r>
            <a:r>
              <a:rPr sz="16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6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로그인에</a:t>
            </a:r>
            <a:r>
              <a:rPr sz="16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16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r>
              <a:rPr lang="en-US" sz="16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6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성공합니다</a:t>
            </a:r>
            <a:r>
              <a:rPr sz="16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16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endParaRPr lang="ko-KR" alt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endParaRPr lang="ko-KR" alt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endParaRPr lang="ko-KR" altLang="en-US" sz="14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32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622935" y="205105"/>
            <a:ext cx="7677784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마이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페이지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(목록보기)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pic>
        <p:nvPicPr>
          <p:cNvPr id="10" name="그림 23" descr="/temp/fImage647067132396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" y="1381760"/>
            <a:ext cx="5475605" cy="3539490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12" name="텍스트 상자 25"/>
          <p:cNvSpPr txBox="1">
            <a:spLocks noChangeAspect="1"/>
          </p:cNvSpPr>
          <p:nvPr/>
        </p:nvSpPr>
        <p:spPr>
          <a:xfrm>
            <a:off x="5975985" y="2058035"/>
            <a:ext cx="2878455" cy="1784985"/>
          </a:xfrm>
          <a:prstGeom prst="rect">
            <a:avLst/>
          </a:prstGeom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endParaRPr lang="ko-KR" altLang="en-US" sz="1600" b="0" i="0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/>
            <a:r>
              <a:rPr sz="1600" b="0" i="0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일반회원은 회원목록을 볼수 없으며, 관리자로</a:t>
            </a:r>
            <a:r>
              <a:rPr sz="1600">
                <a:solidFill>
                  <a:srgbClr val="FFFFFF"/>
                </a:solidFill>
              </a:rPr>
              <a:t> </a:t>
            </a:r>
            <a:r>
              <a:rPr sz="1600" b="0" i="0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로그인할 경우 현재</a:t>
            </a:r>
            <a:r>
              <a:rPr sz="1600">
                <a:solidFill>
                  <a:srgbClr val="FFFFFF"/>
                </a:solidFill>
              </a:rPr>
              <a:t> </a:t>
            </a:r>
            <a:r>
              <a:rPr sz="1600" b="0" i="0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가입되어있는</a:t>
            </a:r>
            <a:r>
              <a:rPr sz="1600">
                <a:solidFill>
                  <a:srgbClr val="FFFFFF"/>
                </a:solidFill>
              </a:rPr>
              <a:t> 회원의 </a:t>
            </a:r>
            <a:r>
              <a:rPr sz="1600" b="0" i="0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목록을</a:t>
            </a:r>
            <a:r>
              <a:rPr sz="1600">
                <a:solidFill>
                  <a:srgbClr val="FFFFFF"/>
                </a:solidFill>
              </a:rPr>
              <a:t> </a:t>
            </a:r>
            <a:r>
              <a:rPr sz="1600" b="0" i="0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보여줍니다.</a:t>
            </a:r>
            <a:endParaRPr lang="ko-KR" altLang="en-US" sz="1600" b="0" i="0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/>
            <a:endParaRPr lang="ko-KR" altLang="en-US" sz="1600" b="0" i="0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/>
            <a:endParaRPr lang="ko-KR" altLang="en-US" sz="1600" b="0" i="0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l"/>
            <a:endParaRPr lang="ko-KR" altLang="en-US"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539115" y="273050"/>
            <a:ext cx="787527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마이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페이지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(정보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수정)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2" name="텍스트 상자 29"/>
          <p:cNvSpPr txBox="1">
            <a:spLocks noChangeAspect="1"/>
          </p:cNvSpPr>
          <p:nvPr/>
        </p:nvSpPr>
        <p:spPr>
          <a:xfrm>
            <a:off x="3910328" y="1510665"/>
            <a:ext cx="4686319" cy="2127617"/>
          </a:xfrm>
          <a:prstGeom prst="rect">
            <a:avLst/>
          </a:prstGeom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1.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정보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수정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페이지로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들어가면</a:t>
            </a:r>
            <a:endParaRPr lang="ko-KR" altLang="en-US" sz="18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r>
              <a:rPr lang="en-US"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가입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시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입력한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정보를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수정할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수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있습니다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/>
            <a:endParaRPr lang="ko-KR" altLang="en-US" sz="1800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182257-23EF-4116-890E-33289C99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36" y="1254760"/>
            <a:ext cx="2876550" cy="3181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76200" y="121285"/>
            <a:ext cx="8489315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마이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페이지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(ID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찾기)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pic>
        <p:nvPicPr>
          <p:cNvPr id="10" name="그림 31" descr="/temp/fImage3516813251758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" y="1724025"/>
            <a:ext cx="4003040" cy="2779395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12" name="텍스트 상자 33"/>
          <p:cNvSpPr txBox="1">
            <a:spLocks noChangeAspect="1"/>
          </p:cNvSpPr>
          <p:nvPr/>
        </p:nvSpPr>
        <p:spPr>
          <a:xfrm>
            <a:off x="4989195" y="2338705"/>
            <a:ext cx="2873357" cy="1246505"/>
          </a:xfrm>
          <a:prstGeom prst="rect">
            <a:avLst/>
          </a:prstGeom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lang="en-US"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가입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시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입력한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메일과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이름을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en-US" sz="18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r>
              <a:rPr lang="en-US"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입력할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경</a:t>
            </a:r>
            <a:r>
              <a:rPr lang="ko-KR" altLang="en-US"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우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아이디를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찾을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수 </a:t>
            </a:r>
            <a:endParaRPr lang="en-US" sz="18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r>
              <a:rPr lang="en-US"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있습니다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18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174625" y="151765"/>
            <a:ext cx="879348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4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마이</a:t>
            </a:r>
            <a:r>
              <a:rPr lang="ko-KR" altLang="en-US" sz="48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페이지 </a:t>
            </a:r>
            <a:r>
              <a:rPr lang="ko-KR" altLang="en-US" sz="4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(비밀번호 찾기)</a:t>
            </a:r>
            <a:endParaRPr lang="ko-KR" altLang="en-US" sz="4800">
              <a:latin typeface="CookieRun Regular" charset="0"/>
              <a:ea typeface="CookieRun Regular" charset="0"/>
            </a:endParaRPr>
          </a:p>
        </p:txBody>
      </p:sp>
      <p:pic>
        <p:nvPicPr>
          <p:cNvPr id="10" name="그림 35" descr="/temp/fImage3807013257485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" y="1556385"/>
            <a:ext cx="3409950" cy="3129280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sp>
        <p:nvSpPr>
          <p:cNvPr id="12" name="텍스트 상자 37"/>
          <p:cNvSpPr txBox="1">
            <a:spLocks noChangeAspect="1"/>
          </p:cNvSpPr>
          <p:nvPr/>
        </p:nvSpPr>
        <p:spPr>
          <a:xfrm>
            <a:off x="5125720" y="2685245"/>
            <a:ext cx="3387090" cy="930445"/>
          </a:xfrm>
          <a:prstGeom prst="rect">
            <a:avLst/>
          </a:prstGeom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lang="en-US"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가입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시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입력한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아이디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이름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endParaRPr lang="en-US" sz="18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r>
              <a:rPr lang="en-US"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이메일을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입력할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경우</a:t>
            </a:r>
            <a:endParaRPr lang="ko-KR" altLang="en-US" sz="18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/>
            <a:r>
              <a:rPr lang="en-US"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비밀번호를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찾을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수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있습니다</a:t>
            </a:r>
            <a:r>
              <a:rPr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  <a:endParaRPr lang="ko-KR" altLang="en-US" sz="1800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1A44C7D-24EA-43AF-A58C-44088936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1162496" y="2523463"/>
            <a:ext cx="4167742" cy="1447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dirty="0">
                <a:ln w="63500">
                  <a:solidFill>
                    <a:srgbClr val="F9FCFF"/>
                  </a:solidFill>
                </a:ln>
                <a:noFill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팀원 소개</a:t>
            </a:r>
            <a:endParaRPr sz="8800" dirty="0">
              <a:ln w="63500">
                <a:solidFill>
                  <a:srgbClr val="F9FCFF"/>
                </a:solidFill>
              </a:ln>
              <a:noFill/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5">
            <a:alphaModFix/>
          </a:blip>
          <a:srcRect t="4661" b="4643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7E983A-82D5-4981-A91B-9040DB5BD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BF58F938-A81C-4BAA-8AD6-4435E21E8201}"/>
              </a:ext>
            </a:extLst>
          </p:cNvPr>
          <p:cNvSpPr txBox="1">
            <a:spLocks/>
          </p:cNvSpPr>
          <p:nvPr/>
        </p:nvSpPr>
        <p:spPr>
          <a:xfrm>
            <a:off x="5665365" y="1102664"/>
            <a:ext cx="3285605" cy="324715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3200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크롤링과</a:t>
            </a:r>
            <a:r>
              <a:rPr lang="ko-KR" altLang="en-US" sz="32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200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스크래핑</a:t>
            </a:r>
            <a:endParaRPr lang="en-US" altLang="ko-KR" sz="32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스크래핑이란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특정 웹사이트나 페이지에서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필요한 데이터를 자동으로 추출하는 모든 작업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크롤링이란</a:t>
            </a:r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규칙에 따라 자동으로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웹 문서를 탐색하는 프로그램을 만들어 정보를 탐색하고 수집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ko-KR" altLang="en-US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3F7907-F389-4E27-B82D-87372F5B9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70" y="987930"/>
            <a:ext cx="5400675" cy="3476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5518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A5C93B5-D541-4DC3-A318-CD7AE20E4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166F69C1-4DC6-4ACE-8532-8C458D7C3BD4}"/>
              </a:ext>
            </a:extLst>
          </p:cNvPr>
          <p:cNvSpPr txBox="1">
            <a:spLocks/>
          </p:cNvSpPr>
          <p:nvPr/>
        </p:nvSpPr>
        <p:spPr>
          <a:xfrm>
            <a:off x="222069" y="1108764"/>
            <a:ext cx="8660673" cy="292597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sz="32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Open API  </a:t>
            </a:r>
            <a:r>
              <a:rPr lang="en-US" altLang="ko-KR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- API</a:t>
            </a:r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Application Programming Interface) –</a:t>
            </a:r>
          </a:p>
          <a:p>
            <a:pPr algn="l"/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누구나 </a:t>
            </a:r>
            <a:r>
              <a:rPr lang="ko-KR" altLang="en-US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사용할수</a:t>
            </a:r>
            <a:r>
              <a:rPr lang="ko-KR" altLang="en-US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있도록 공개된  인터페이스</a:t>
            </a:r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en-US" altLang="ko-KR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ko-KR" altLang="en-US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2" name="Picture 4" descr="OP.GG, LCK 스폰서로 합류-국민일보">
            <a:extLst>
              <a:ext uri="{FF2B5EF4-FFF2-40B4-BE49-F238E27FC236}">
                <a16:creationId xmlns:a16="http://schemas.microsoft.com/office/drawing/2014/main" id="{21824443-5CEF-4A5C-92EF-7F0DB8DA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48" y="2517409"/>
            <a:ext cx="1327399" cy="1327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C8A7F17-BF8E-4959-BFE4-BEA5C9B5051B}"/>
              </a:ext>
            </a:extLst>
          </p:cNvPr>
          <p:cNvSpPr/>
          <p:nvPr/>
        </p:nvSpPr>
        <p:spPr>
          <a:xfrm>
            <a:off x="3685363" y="2783536"/>
            <a:ext cx="1007798" cy="795146"/>
          </a:xfrm>
          <a:prstGeom prst="rightArrow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24D61F-735F-467F-875C-55D58A29F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21" y="2490049"/>
            <a:ext cx="3089736" cy="1428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2649C178-DA1A-49AE-AE65-96357F568073}"/>
              </a:ext>
            </a:extLst>
          </p:cNvPr>
          <p:cNvSpPr txBox="1">
            <a:spLocks/>
          </p:cNvSpPr>
          <p:nvPr/>
        </p:nvSpPr>
        <p:spPr>
          <a:xfrm>
            <a:off x="2858808" y="4162274"/>
            <a:ext cx="3261800" cy="108949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16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서비스상태 </a:t>
            </a:r>
            <a:endParaRPr lang="en-US" altLang="ko-KR" sz="16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sz="16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아이디 </a:t>
            </a:r>
            <a:r>
              <a:rPr lang="en-US" altLang="ko-KR" sz="16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/ </a:t>
            </a:r>
            <a:r>
              <a:rPr lang="ko-KR" altLang="en-US" sz="16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레벨</a:t>
            </a:r>
            <a:r>
              <a:rPr lang="en-US" altLang="ko-KR" sz="16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/ </a:t>
            </a:r>
            <a:r>
              <a:rPr lang="ko-KR" altLang="en-US" sz="16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프로필아이콘</a:t>
            </a:r>
            <a:endParaRPr lang="en-US" altLang="ko-KR" sz="16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sz="16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경기기록 및 경기 세부정보타임라인</a:t>
            </a:r>
            <a:endParaRPr lang="en-US" altLang="ko-KR" sz="16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endParaRPr lang="ko-KR" altLang="en-US" sz="105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5A234B-3313-48EB-BE63-EB5798F66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397" y="2168866"/>
            <a:ext cx="2753097" cy="1865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8344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7AD78D2-EF8E-4A1E-9B43-AE6EBA99F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D28092-9433-4E52-B3DD-A81FFB863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16" y="1166592"/>
            <a:ext cx="2716583" cy="1796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FCEA25-C4CC-4842-BBA2-1BDA09BE1C1A}"/>
              </a:ext>
            </a:extLst>
          </p:cNvPr>
          <p:cNvSpPr txBox="1"/>
          <p:nvPr/>
        </p:nvSpPr>
        <p:spPr>
          <a:xfrm>
            <a:off x="220281" y="3344331"/>
            <a:ext cx="4639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http://api.koreafilm.or.kr/openapi</a:t>
            </a:r>
            <a:r>
              <a:rPr lang="en-US" altLang="ko-KR" sz="1800" dirty="0">
                <a:solidFill>
                  <a:schemeClr val="bg1"/>
                </a:solidFill>
              </a:rPr>
              <a:t>-</a:t>
            </a:r>
            <a:r>
              <a:rPr lang="ko-KR" altLang="en-US" sz="1800" dirty="0">
                <a:solidFill>
                  <a:schemeClr val="bg1"/>
                </a:solidFill>
              </a:rPr>
              <a:t>data2/wisenut/search_api/search_json2.jsp?collection=kmdb_new2&amp;detail=</a:t>
            </a:r>
            <a:r>
              <a:rPr lang="ko-KR" altLang="en-US" sz="1800" dirty="0" err="1">
                <a:solidFill>
                  <a:schemeClr val="bg1"/>
                </a:solidFill>
              </a:rPr>
              <a:t>Y&amp;ServiceKey</a:t>
            </a:r>
            <a:r>
              <a:rPr lang="ko-KR" altLang="en-US" sz="1800" dirty="0">
                <a:solidFill>
                  <a:schemeClr val="bg1"/>
                </a:solidFill>
              </a:rPr>
              <a:t>=</a:t>
            </a:r>
            <a:r>
              <a:rPr lang="en-US" altLang="ko-KR" sz="1800" dirty="0">
                <a:solidFill>
                  <a:srgbClr val="FE92B9"/>
                </a:solidFill>
              </a:rPr>
              <a:t>KEY</a:t>
            </a:r>
            <a:r>
              <a:rPr lang="ko-KR" altLang="en-US" sz="1800" dirty="0">
                <a:solidFill>
                  <a:schemeClr val="bg1"/>
                </a:solidFill>
              </a:rPr>
              <a:t>&amp;releaseDts=</a:t>
            </a:r>
            <a:r>
              <a:rPr lang="ko-KR" altLang="en-US" sz="1800" dirty="0">
                <a:solidFill>
                  <a:srgbClr val="FE92B9"/>
                </a:solidFill>
              </a:rPr>
              <a:t>20230307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7122DE-4C59-4481-BEC2-1D56F5007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85" y="321658"/>
            <a:ext cx="3086258" cy="4500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568C90-6E90-4825-BD43-682B5D4CD177}"/>
              </a:ext>
            </a:extLst>
          </p:cNvPr>
          <p:cNvSpPr/>
          <p:nvPr/>
        </p:nvSpPr>
        <p:spPr>
          <a:xfrm>
            <a:off x="4181751" y="1667397"/>
            <a:ext cx="1007798" cy="795146"/>
          </a:xfrm>
          <a:prstGeom prst="rightArrow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4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2A5E4D-1D60-41D6-9BAD-83D5E600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248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EBD91-8E12-4218-8B86-08C44CC3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90" y="1278371"/>
            <a:ext cx="1503428" cy="1601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4D7864D3-F5C6-4E68-802F-05F30AA0858B}"/>
              </a:ext>
            </a:extLst>
          </p:cNvPr>
          <p:cNvSpPr txBox="1">
            <a:spLocks/>
          </p:cNvSpPr>
          <p:nvPr/>
        </p:nvSpPr>
        <p:spPr>
          <a:xfrm>
            <a:off x="1835851" y="1077870"/>
            <a:ext cx="4162565" cy="16013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2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주의사항</a:t>
            </a:r>
            <a:endParaRPr lang="en-US" altLang="ko-KR" sz="2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무분별한 </a:t>
            </a:r>
            <a:r>
              <a:rPr lang="ko-KR" altLang="en-US" sz="1400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크롤링을</a:t>
            </a:r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막기위한 </a:t>
            </a:r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Robots.txt</a:t>
            </a:r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란 규약이 있지만 권고 사항이므로 꼭 지킬 의무는 없습니다</a:t>
            </a:r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</a:p>
          <a:p>
            <a:pPr algn="l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하지만 서버입장에서 서비스를 제공할 입장이 없기에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무분별한 </a:t>
            </a:r>
            <a:r>
              <a:rPr lang="ko-KR" altLang="en-US" sz="1400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크롤러의</a:t>
            </a:r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아이피를 차단 할 수 있습니다</a:t>
            </a:r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  <a:endParaRPr lang="ko-KR" altLang="en-US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0EA8A7-35EF-467D-AB11-CE58C59B0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725" y="84823"/>
            <a:ext cx="1709015" cy="290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02D4A1-28DF-4D79-BC71-C37571715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724" y="375720"/>
            <a:ext cx="1709015" cy="3017870"/>
          </a:xfrm>
          <a:prstGeom prst="rect">
            <a:avLst/>
          </a:prstGeom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C4D272B5-B832-4FA2-A2BD-DF03AAC8E08E}"/>
              </a:ext>
            </a:extLst>
          </p:cNvPr>
          <p:cNvSpPr txBox="1">
            <a:spLocks/>
          </p:cNvSpPr>
          <p:nvPr/>
        </p:nvSpPr>
        <p:spPr>
          <a:xfrm>
            <a:off x="1835850" y="2571750"/>
            <a:ext cx="2552310" cy="63139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2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사용법</a:t>
            </a:r>
            <a:endParaRPr lang="en-US" altLang="ko-KR" sz="2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최상위 경로</a:t>
            </a:r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(=</a:t>
            </a:r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루트</a:t>
            </a:r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 추가입력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A3769E2-23BC-4BA9-851D-1EB5CBE1C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724" y="3673440"/>
            <a:ext cx="1858070" cy="2673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5C12A5-F430-4FFE-BDE9-68973288B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8724" y="3940788"/>
            <a:ext cx="1854448" cy="1089818"/>
          </a:xfrm>
          <a:prstGeom prst="rect">
            <a:avLst/>
          </a:prstGeom>
        </p:spPr>
      </p:pic>
      <p:sp>
        <p:nvSpPr>
          <p:cNvPr id="21" name="제목 2">
            <a:extLst>
              <a:ext uri="{FF2B5EF4-FFF2-40B4-BE49-F238E27FC236}">
                <a16:creationId xmlns:a16="http://schemas.microsoft.com/office/drawing/2014/main" id="{AC6F9CAB-48F9-4CD7-BC8C-14E3BB9F9320}"/>
              </a:ext>
            </a:extLst>
          </p:cNvPr>
          <p:cNvSpPr txBox="1">
            <a:spLocks/>
          </p:cNvSpPr>
          <p:nvPr/>
        </p:nvSpPr>
        <p:spPr>
          <a:xfrm>
            <a:off x="2386162" y="4142323"/>
            <a:ext cx="3520439" cy="63139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2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적용법</a:t>
            </a:r>
            <a:endParaRPr lang="en-US" altLang="ko-KR" sz="2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(WEB-INF)</a:t>
            </a:r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 본인이 원하는 </a:t>
            </a:r>
            <a:r>
              <a:rPr lang="ko-KR" altLang="en-US" sz="1400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조건입력후</a:t>
            </a:r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en-US" altLang="ko-KR" sz="14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l"/>
            <a:r>
              <a:rPr lang="en-US" altLang="ko-KR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.txt</a:t>
            </a:r>
            <a:r>
              <a:rPr lang="ko-KR" altLang="en-US" sz="14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생성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AF5894-7F98-4D55-BC8B-013EC2E8DD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08" y="3862629"/>
            <a:ext cx="2331054" cy="1190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0408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2A5E4D-1D60-41D6-9BAD-83D5E600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364C0B-562B-4C63-80BB-7A918A1E2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3" y="965504"/>
            <a:ext cx="8477794" cy="3939383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17E4151A-8BC6-45D3-921A-440FD41658EE}"/>
              </a:ext>
            </a:extLst>
          </p:cNvPr>
          <p:cNvSpPr txBox="1">
            <a:spLocks/>
          </p:cNvSpPr>
          <p:nvPr/>
        </p:nvSpPr>
        <p:spPr>
          <a:xfrm>
            <a:off x="5376167" y="555515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일별 박스오피스</a:t>
            </a:r>
          </a:p>
        </p:txBody>
      </p:sp>
      <p:pic>
        <p:nvPicPr>
          <p:cNvPr id="4098" name="Picture 2" descr="KOFIC">
            <a:extLst>
              <a:ext uri="{FF2B5EF4-FFF2-40B4-BE49-F238E27FC236}">
                <a16:creationId xmlns:a16="http://schemas.microsoft.com/office/drawing/2014/main" id="{F6677403-5B8C-468B-8313-E880F8291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30" y="4458022"/>
            <a:ext cx="2552310" cy="47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46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ECB0A04-FEB4-4F64-85ED-334722DD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DA8BA-9425-4A9A-B916-EF2BDEBE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96" y="1090829"/>
            <a:ext cx="5950629" cy="4052671"/>
          </a:xfrm>
          <a:prstGeom prst="rect">
            <a:avLst/>
          </a:prstGeom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5826C364-A6EC-4839-89EB-CDF63652F394}"/>
              </a:ext>
            </a:extLst>
          </p:cNvPr>
          <p:cNvSpPr txBox="1">
            <a:spLocks/>
          </p:cNvSpPr>
          <p:nvPr/>
        </p:nvSpPr>
        <p:spPr>
          <a:xfrm>
            <a:off x="5376167" y="555515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상영 </a:t>
            </a:r>
            <a:r>
              <a:rPr lang="ko-KR" altLang="en-US" sz="4000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예매율</a:t>
            </a:r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순위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C9D90EA-319B-41F5-B7BD-9737911F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04" y="4167983"/>
            <a:ext cx="1163858" cy="769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0141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A26560-F407-4928-999F-543B78B05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BFC3F5-A3B4-4DB8-ADDF-F5540E8AB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621" y="1138655"/>
            <a:ext cx="5948391" cy="3835027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D40AFA5F-FF17-48D4-8EF8-02246CE6FBB8}"/>
              </a:ext>
            </a:extLst>
          </p:cNvPr>
          <p:cNvSpPr txBox="1">
            <a:spLocks/>
          </p:cNvSpPr>
          <p:nvPr/>
        </p:nvSpPr>
        <p:spPr>
          <a:xfrm>
            <a:off x="5717616" y="579428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400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상영 </a:t>
            </a:r>
            <a:r>
              <a:rPr lang="ko-KR" altLang="en-US" sz="4000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예정작</a:t>
            </a:r>
            <a:endParaRPr lang="ko-KR" alt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94AF647-A5F1-4B97-93DB-0C3A7225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04" y="4167983"/>
            <a:ext cx="1163858" cy="769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1171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94B1471-53EB-46DB-A3C7-D4BBF90FF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582496-9324-489B-9745-35589B499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53" y="1217891"/>
            <a:ext cx="5870550" cy="3664351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4B95D01E-722C-4F26-9B63-4CDB13F31DCD}"/>
              </a:ext>
            </a:extLst>
          </p:cNvPr>
          <p:cNvSpPr txBox="1">
            <a:spLocks/>
          </p:cNvSpPr>
          <p:nvPr/>
        </p:nvSpPr>
        <p:spPr>
          <a:xfrm>
            <a:off x="5376167" y="555515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영화 검색 시스템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72C3131-0061-4873-8F4A-36FA2945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61" y="4128449"/>
            <a:ext cx="1163858" cy="769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7285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F86FD17-243A-4FA3-9308-74D1E87A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5717616" cy="98095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FFBFAB-54AF-42AB-ADCA-70020692C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9" y="1058090"/>
            <a:ext cx="7145382" cy="3877290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A9667D8C-C718-4DFB-92AC-22AB04418D5B}"/>
              </a:ext>
            </a:extLst>
          </p:cNvPr>
          <p:cNvSpPr txBox="1">
            <a:spLocks/>
          </p:cNvSpPr>
          <p:nvPr/>
        </p:nvSpPr>
        <p:spPr>
          <a:xfrm>
            <a:off x="5691490" y="585439"/>
            <a:ext cx="3930316" cy="4726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400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영화 상세보기</a:t>
            </a:r>
            <a:endParaRPr lang="ko-KR" alt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E4CE9B-DCED-445A-9F43-D2BA67D3E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62" y="4085410"/>
            <a:ext cx="1163858" cy="769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6332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A1C606-4E01-4604-A7E8-757FA927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-15240"/>
            <a:ext cx="9144000" cy="5158740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240"/>
            <a:ext cx="5717540" cy="98107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예매 시스템</a:t>
            </a:r>
          </a:p>
        </p:txBody>
      </p:sp>
      <p:pic>
        <p:nvPicPr>
          <p:cNvPr id="9" name="그림 1" descr="/temp/fImage22714112983995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0" y="1309370"/>
            <a:ext cx="6096635" cy="3014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107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7AEB9E-4090-4F0E-970E-26F831F1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pic>
        <p:nvPicPr>
          <p:cNvPr id="374" name="Google Shape;3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9949" y="1607128"/>
            <a:ext cx="1505458" cy="173574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>
            <a:spLocks noGrp="1"/>
          </p:cNvSpPr>
          <p:nvPr>
            <p:ph type="subTitle" idx="4294967295"/>
          </p:nvPr>
        </p:nvSpPr>
        <p:spPr>
          <a:xfrm>
            <a:off x="-100648" y="3102095"/>
            <a:ext cx="1566001" cy="2041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en-US" altLang="ko-KR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오동효</a:t>
            </a:r>
            <a:endParaRPr lang="en-US" altLang="ko-KR" sz="3200" dirty="0">
              <a:solidFill>
                <a:schemeClr val="bg1"/>
              </a:solidFill>
              <a:effectLst>
                <a:glow rad="139700">
                  <a:srgbClr val="81AEFE">
                    <a:alpha val="41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프론트 </a:t>
            </a:r>
            <a:r>
              <a:rPr lang="ko-KR" altLang="en-US" sz="1100" dirty="0" err="1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엔트</a:t>
            </a: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담당</a:t>
            </a:r>
            <a:endParaRPr lang="en-US" altLang="ko-KR" sz="1100" dirty="0">
              <a:solidFill>
                <a:schemeClr val="bg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altLang="ko-KR" sz="1100" dirty="0" err="1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Kofic</a:t>
            </a:r>
            <a:r>
              <a:rPr lang="en-US" altLang="ko-KR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Open </a:t>
            </a:r>
            <a:r>
              <a:rPr lang="en-US" altLang="ko-KR" sz="1100" dirty="0" err="1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Api</a:t>
            </a:r>
            <a:r>
              <a:rPr lang="en-US" altLang="ko-KR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err="1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KMDb</a:t>
            </a:r>
            <a:r>
              <a:rPr 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Open </a:t>
            </a:r>
            <a:r>
              <a:rPr lang="en-US" sz="1100" dirty="0" err="1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Api</a:t>
            </a:r>
            <a:r>
              <a:rPr 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  <a:endParaRPr lang="en-US" altLang="ko-KR" sz="1100" dirty="0">
              <a:solidFill>
                <a:schemeClr val="bg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303655" y="1895627"/>
            <a:ext cx="898794" cy="937842"/>
            <a:chOff x="4549775" y="2364100"/>
            <a:chExt cx="354625" cy="367925"/>
          </a:xfrm>
        </p:grpSpPr>
        <p:sp>
          <p:nvSpPr>
            <p:cNvPr id="385" name="Google Shape;385;p47"/>
            <p:cNvSpPr/>
            <p:nvPr/>
          </p:nvSpPr>
          <p:spPr>
            <a:xfrm>
              <a:off x="4549775" y="2364100"/>
              <a:ext cx="354625" cy="367925"/>
            </a:xfrm>
            <a:custGeom>
              <a:avLst/>
              <a:gdLst/>
              <a:ahLst/>
              <a:cxnLst/>
              <a:rect l="l" t="t" r="r" b="b"/>
              <a:pathLst>
                <a:path w="14185" h="14717" extrusionOk="0">
                  <a:moveTo>
                    <a:pt x="7995" y="416"/>
                  </a:moveTo>
                  <a:cubicBezTo>
                    <a:pt x="9405" y="419"/>
                    <a:pt x="10549" y="1560"/>
                    <a:pt x="10552" y="2970"/>
                  </a:cubicBezTo>
                  <a:lnTo>
                    <a:pt x="10552" y="3392"/>
                  </a:lnTo>
                  <a:cubicBezTo>
                    <a:pt x="10505" y="3134"/>
                    <a:pt x="10461" y="2911"/>
                    <a:pt x="10414" y="2729"/>
                  </a:cubicBezTo>
                  <a:cubicBezTo>
                    <a:pt x="10173" y="1764"/>
                    <a:pt x="9412" y="736"/>
                    <a:pt x="7991" y="736"/>
                  </a:cubicBezTo>
                  <a:lnTo>
                    <a:pt x="6198" y="736"/>
                  </a:lnTo>
                  <a:cubicBezTo>
                    <a:pt x="4774" y="736"/>
                    <a:pt x="4012" y="1764"/>
                    <a:pt x="3772" y="2729"/>
                  </a:cubicBezTo>
                  <a:cubicBezTo>
                    <a:pt x="3728" y="2911"/>
                    <a:pt x="3681" y="3134"/>
                    <a:pt x="3637" y="3392"/>
                  </a:cubicBezTo>
                  <a:lnTo>
                    <a:pt x="3637" y="2973"/>
                  </a:lnTo>
                  <a:lnTo>
                    <a:pt x="3637" y="2970"/>
                  </a:lnTo>
                  <a:cubicBezTo>
                    <a:pt x="3640" y="1560"/>
                    <a:pt x="4781" y="419"/>
                    <a:pt x="6191" y="416"/>
                  </a:cubicBezTo>
                  <a:close/>
                  <a:moveTo>
                    <a:pt x="7991" y="1152"/>
                  </a:moveTo>
                  <a:cubicBezTo>
                    <a:pt x="8519" y="1152"/>
                    <a:pt x="8967" y="1319"/>
                    <a:pt x="9332" y="1647"/>
                  </a:cubicBezTo>
                  <a:cubicBezTo>
                    <a:pt x="9656" y="1942"/>
                    <a:pt x="9889" y="2350"/>
                    <a:pt x="10009" y="2828"/>
                  </a:cubicBezTo>
                  <a:cubicBezTo>
                    <a:pt x="10050" y="2988"/>
                    <a:pt x="10090" y="3181"/>
                    <a:pt x="10130" y="3403"/>
                  </a:cubicBezTo>
                  <a:cubicBezTo>
                    <a:pt x="10115" y="3403"/>
                    <a:pt x="10104" y="3400"/>
                    <a:pt x="10090" y="3400"/>
                  </a:cubicBezTo>
                  <a:lnTo>
                    <a:pt x="9696" y="3400"/>
                  </a:lnTo>
                  <a:cubicBezTo>
                    <a:pt x="9682" y="3400"/>
                    <a:pt x="9663" y="3403"/>
                    <a:pt x="9645" y="3407"/>
                  </a:cubicBezTo>
                  <a:cubicBezTo>
                    <a:pt x="9630" y="3396"/>
                    <a:pt x="9616" y="3385"/>
                    <a:pt x="9601" y="3378"/>
                  </a:cubicBezTo>
                  <a:cubicBezTo>
                    <a:pt x="9554" y="3355"/>
                    <a:pt x="9503" y="3344"/>
                    <a:pt x="9452" y="3344"/>
                  </a:cubicBezTo>
                  <a:cubicBezTo>
                    <a:pt x="9374" y="3344"/>
                    <a:pt x="9295" y="3371"/>
                    <a:pt x="9233" y="3422"/>
                  </a:cubicBezTo>
                  <a:lnTo>
                    <a:pt x="9226" y="3429"/>
                  </a:lnTo>
                  <a:cubicBezTo>
                    <a:pt x="8751" y="3813"/>
                    <a:pt x="8164" y="4014"/>
                    <a:pt x="7569" y="4014"/>
                  </a:cubicBezTo>
                  <a:cubicBezTo>
                    <a:pt x="7284" y="4014"/>
                    <a:pt x="6997" y="3968"/>
                    <a:pt x="6719" y="3873"/>
                  </a:cubicBezTo>
                  <a:lnTo>
                    <a:pt x="4861" y="3243"/>
                  </a:lnTo>
                  <a:cubicBezTo>
                    <a:pt x="4823" y="3229"/>
                    <a:pt x="4783" y="3222"/>
                    <a:pt x="4743" y="3222"/>
                  </a:cubicBezTo>
                  <a:cubicBezTo>
                    <a:pt x="4670" y="3222"/>
                    <a:pt x="4598" y="3246"/>
                    <a:pt x="4537" y="3290"/>
                  </a:cubicBezTo>
                  <a:cubicBezTo>
                    <a:pt x="4500" y="3320"/>
                    <a:pt x="4471" y="3352"/>
                    <a:pt x="4446" y="3392"/>
                  </a:cubicBezTo>
                  <a:lnTo>
                    <a:pt x="4063" y="3392"/>
                  </a:lnTo>
                  <a:cubicBezTo>
                    <a:pt x="4103" y="3174"/>
                    <a:pt x="4143" y="2984"/>
                    <a:pt x="4183" y="2828"/>
                  </a:cubicBezTo>
                  <a:cubicBezTo>
                    <a:pt x="4300" y="2350"/>
                    <a:pt x="4537" y="1942"/>
                    <a:pt x="4861" y="1647"/>
                  </a:cubicBezTo>
                  <a:cubicBezTo>
                    <a:pt x="5225" y="1319"/>
                    <a:pt x="5674" y="1152"/>
                    <a:pt x="6198" y="1152"/>
                  </a:cubicBezTo>
                  <a:close/>
                  <a:moveTo>
                    <a:pt x="4391" y="3811"/>
                  </a:moveTo>
                  <a:lnTo>
                    <a:pt x="4391" y="5768"/>
                  </a:lnTo>
                  <a:lnTo>
                    <a:pt x="4391" y="5783"/>
                  </a:lnTo>
                  <a:lnTo>
                    <a:pt x="4391" y="5808"/>
                  </a:lnTo>
                  <a:lnTo>
                    <a:pt x="4172" y="5808"/>
                  </a:lnTo>
                  <a:cubicBezTo>
                    <a:pt x="4136" y="5739"/>
                    <a:pt x="4067" y="5695"/>
                    <a:pt x="3990" y="5695"/>
                  </a:cubicBezTo>
                  <a:lnTo>
                    <a:pt x="3691" y="5695"/>
                  </a:lnTo>
                  <a:lnTo>
                    <a:pt x="3666" y="5691"/>
                  </a:lnTo>
                  <a:lnTo>
                    <a:pt x="3651" y="5681"/>
                  </a:lnTo>
                  <a:lnTo>
                    <a:pt x="3633" y="5677"/>
                  </a:lnTo>
                  <a:lnTo>
                    <a:pt x="3619" y="5673"/>
                  </a:lnTo>
                  <a:cubicBezTo>
                    <a:pt x="3451" y="5619"/>
                    <a:pt x="3338" y="5462"/>
                    <a:pt x="3338" y="5287"/>
                  </a:cubicBezTo>
                  <a:lnTo>
                    <a:pt x="3338" y="4325"/>
                  </a:lnTo>
                  <a:cubicBezTo>
                    <a:pt x="3338" y="4103"/>
                    <a:pt x="3520" y="3921"/>
                    <a:pt x="3743" y="3921"/>
                  </a:cubicBezTo>
                  <a:lnTo>
                    <a:pt x="3990" y="3921"/>
                  </a:lnTo>
                  <a:cubicBezTo>
                    <a:pt x="4067" y="3921"/>
                    <a:pt x="4136" y="3877"/>
                    <a:pt x="4172" y="3811"/>
                  </a:cubicBezTo>
                  <a:close/>
                  <a:moveTo>
                    <a:pt x="10013" y="3822"/>
                  </a:moveTo>
                  <a:cubicBezTo>
                    <a:pt x="10050" y="3888"/>
                    <a:pt x="10122" y="3932"/>
                    <a:pt x="10199" y="3932"/>
                  </a:cubicBezTo>
                  <a:lnTo>
                    <a:pt x="10447" y="3932"/>
                  </a:lnTo>
                  <a:cubicBezTo>
                    <a:pt x="10669" y="3932"/>
                    <a:pt x="10847" y="4114"/>
                    <a:pt x="10847" y="4336"/>
                  </a:cubicBezTo>
                  <a:lnTo>
                    <a:pt x="10847" y="5302"/>
                  </a:lnTo>
                  <a:cubicBezTo>
                    <a:pt x="10847" y="5477"/>
                    <a:pt x="10738" y="5630"/>
                    <a:pt x="10571" y="5684"/>
                  </a:cubicBezTo>
                  <a:lnTo>
                    <a:pt x="10556" y="5688"/>
                  </a:lnTo>
                  <a:lnTo>
                    <a:pt x="10534" y="5695"/>
                  </a:lnTo>
                  <a:lnTo>
                    <a:pt x="10520" y="5699"/>
                  </a:lnTo>
                  <a:lnTo>
                    <a:pt x="10494" y="5702"/>
                  </a:lnTo>
                  <a:lnTo>
                    <a:pt x="10195" y="5702"/>
                  </a:lnTo>
                  <a:cubicBezTo>
                    <a:pt x="10119" y="5702"/>
                    <a:pt x="10050" y="5746"/>
                    <a:pt x="10013" y="5812"/>
                  </a:cubicBezTo>
                  <a:lnTo>
                    <a:pt x="9794" y="5812"/>
                  </a:lnTo>
                  <a:lnTo>
                    <a:pt x="9794" y="5772"/>
                  </a:lnTo>
                  <a:lnTo>
                    <a:pt x="9794" y="5761"/>
                  </a:lnTo>
                  <a:lnTo>
                    <a:pt x="9794" y="3822"/>
                  </a:lnTo>
                  <a:close/>
                  <a:moveTo>
                    <a:pt x="7984" y="6883"/>
                  </a:moveTo>
                  <a:cubicBezTo>
                    <a:pt x="8049" y="6883"/>
                    <a:pt x="8107" y="6927"/>
                    <a:pt x="8126" y="6992"/>
                  </a:cubicBezTo>
                  <a:cubicBezTo>
                    <a:pt x="8126" y="7000"/>
                    <a:pt x="8126" y="7010"/>
                    <a:pt x="8126" y="7018"/>
                  </a:cubicBezTo>
                  <a:cubicBezTo>
                    <a:pt x="8126" y="7032"/>
                    <a:pt x="8126" y="7051"/>
                    <a:pt x="8126" y="7065"/>
                  </a:cubicBezTo>
                  <a:lnTo>
                    <a:pt x="8129" y="7065"/>
                  </a:lnTo>
                  <a:cubicBezTo>
                    <a:pt x="8111" y="7134"/>
                    <a:pt x="8053" y="7182"/>
                    <a:pt x="7980" y="7182"/>
                  </a:cubicBezTo>
                  <a:lnTo>
                    <a:pt x="7492" y="7182"/>
                  </a:lnTo>
                  <a:cubicBezTo>
                    <a:pt x="7291" y="7182"/>
                    <a:pt x="7291" y="6883"/>
                    <a:pt x="7492" y="6883"/>
                  </a:cubicBezTo>
                  <a:close/>
                  <a:moveTo>
                    <a:pt x="3859" y="6110"/>
                  </a:moveTo>
                  <a:cubicBezTo>
                    <a:pt x="3917" y="6180"/>
                    <a:pt x="4008" y="6220"/>
                    <a:pt x="4100" y="6220"/>
                  </a:cubicBezTo>
                  <a:lnTo>
                    <a:pt x="4446" y="6220"/>
                  </a:lnTo>
                  <a:cubicBezTo>
                    <a:pt x="4602" y="6894"/>
                    <a:pt x="5076" y="7557"/>
                    <a:pt x="5663" y="7950"/>
                  </a:cubicBezTo>
                  <a:lnTo>
                    <a:pt x="5663" y="8344"/>
                  </a:lnTo>
                  <a:lnTo>
                    <a:pt x="5324" y="8344"/>
                  </a:lnTo>
                  <a:cubicBezTo>
                    <a:pt x="5320" y="8344"/>
                    <a:pt x="5315" y="8344"/>
                    <a:pt x="5311" y="8344"/>
                  </a:cubicBezTo>
                  <a:cubicBezTo>
                    <a:pt x="4857" y="8344"/>
                    <a:pt x="4425" y="8151"/>
                    <a:pt x="4118" y="7816"/>
                  </a:cubicBezTo>
                  <a:cubicBezTo>
                    <a:pt x="3804" y="7477"/>
                    <a:pt x="3648" y="7025"/>
                    <a:pt x="3688" y="6570"/>
                  </a:cubicBezTo>
                  <a:cubicBezTo>
                    <a:pt x="3702" y="6417"/>
                    <a:pt x="3713" y="6264"/>
                    <a:pt x="3728" y="6110"/>
                  </a:cubicBezTo>
                  <a:close/>
                  <a:moveTo>
                    <a:pt x="4814" y="3673"/>
                  </a:moveTo>
                  <a:lnTo>
                    <a:pt x="6581" y="4274"/>
                  </a:lnTo>
                  <a:cubicBezTo>
                    <a:pt x="6902" y="4384"/>
                    <a:pt x="7234" y="4438"/>
                    <a:pt x="7565" y="4438"/>
                  </a:cubicBezTo>
                  <a:cubicBezTo>
                    <a:pt x="8209" y="4438"/>
                    <a:pt x="8847" y="4233"/>
                    <a:pt x="9379" y="3841"/>
                  </a:cubicBezTo>
                  <a:lnTo>
                    <a:pt x="9379" y="5775"/>
                  </a:lnTo>
                  <a:cubicBezTo>
                    <a:pt x="9372" y="5994"/>
                    <a:pt x="9324" y="6209"/>
                    <a:pt x="9241" y="6413"/>
                  </a:cubicBezTo>
                  <a:cubicBezTo>
                    <a:pt x="9180" y="6576"/>
                    <a:pt x="9313" y="6695"/>
                    <a:pt x="9444" y="6695"/>
                  </a:cubicBezTo>
                  <a:cubicBezTo>
                    <a:pt x="9518" y="6695"/>
                    <a:pt x="9592" y="6657"/>
                    <a:pt x="9630" y="6566"/>
                  </a:cubicBezTo>
                  <a:cubicBezTo>
                    <a:pt x="9674" y="6460"/>
                    <a:pt x="9711" y="6347"/>
                    <a:pt x="9736" y="6234"/>
                  </a:cubicBezTo>
                  <a:lnTo>
                    <a:pt x="10090" y="6234"/>
                  </a:lnTo>
                  <a:cubicBezTo>
                    <a:pt x="10104" y="6234"/>
                    <a:pt x="10119" y="6234"/>
                    <a:pt x="10133" y="6231"/>
                  </a:cubicBezTo>
                  <a:lnTo>
                    <a:pt x="10133" y="6231"/>
                  </a:lnTo>
                  <a:cubicBezTo>
                    <a:pt x="9988" y="6581"/>
                    <a:pt x="9641" y="6810"/>
                    <a:pt x="9262" y="6810"/>
                  </a:cubicBezTo>
                  <a:lnTo>
                    <a:pt x="8505" y="6810"/>
                  </a:lnTo>
                  <a:cubicBezTo>
                    <a:pt x="8414" y="6599"/>
                    <a:pt x="8210" y="6464"/>
                    <a:pt x="7980" y="6464"/>
                  </a:cubicBezTo>
                  <a:lnTo>
                    <a:pt x="7492" y="6464"/>
                  </a:lnTo>
                  <a:cubicBezTo>
                    <a:pt x="7178" y="6464"/>
                    <a:pt x="6923" y="6719"/>
                    <a:pt x="6923" y="7032"/>
                  </a:cubicBezTo>
                  <a:cubicBezTo>
                    <a:pt x="6923" y="7346"/>
                    <a:pt x="7178" y="7601"/>
                    <a:pt x="7492" y="7601"/>
                  </a:cubicBezTo>
                  <a:lnTo>
                    <a:pt x="7984" y="7601"/>
                  </a:lnTo>
                  <a:cubicBezTo>
                    <a:pt x="8220" y="7601"/>
                    <a:pt x="8435" y="7451"/>
                    <a:pt x="8516" y="7225"/>
                  </a:cubicBezTo>
                  <a:lnTo>
                    <a:pt x="9262" y="7225"/>
                  </a:lnTo>
                  <a:cubicBezTo>
                    <a:pt x="9266" y="7225"/>
                    <a:pt x="9269" y="7225"/>
                    <a:pt x="9272" y="7225"/>
                  </a:cubicBezTo>
                  <a:cubicBezTo>
                    <a:pt x="9789" y="7225"/>
                    <a:pt x="10262" y="6927"/>
                    <a:pt x="10487" y="6460"/>
                  </a:cubicBezTo>
                  <a:cubicBezTo>
                    <a:pt x="10490" y="6497"/>
                    <a:pt x="10494" y="6533"/>
                    <a:pt x="10498" y="6570"/>
                  </a:cubicBezTo>
                  <a:cubicBezTo>
                    <a:pt x="10538" y="7029"/>
                    <a:pt x="10381" y="7480"/>
                    <a:pt x="10071" y="7816"/>
                  </a:cubicBezTo>
                  <a:cubicBezTo>
                    <a:pt x="9762" y="8158"/>
                    <a:pt x="9321" y="8348"/>
                    <a:pt x="8862" y="8348"/>
                  </a:cubicBezTo>
                  <a:lnTo>
                    <a:pt x="8523" y="8348"/>
                  </a:lnTo>
                  <a:lnTo>
                    <a:pt x="8523" y="7947"/>
                  </a:lnTo>
                  <a:cubicBezTo>
                    <a:pt x="8650" y="7859"/>
                    <a:pt x="8774" y="7761"/>
                    <a:pt x="8887" y="7652"/>
                  </a:cubicBezTo>
                  <a:cubicBezTo>
                    <a:pt x="9042" y="7502"/>
                    <a:pt x="8905" y="7287"/>
                    <a:pt x="8742" y="7287"/>
                  </a:cubicBezTo>
                  <a:cubicBezTo>
                    <a:pt x="8694" y="7287"/>
                    <a:pt x="8645" y="7306"/>
                    <a:pt x="8599" y="7349"/>
                  </a:cubicBezTo>
                  <a:cubicBezTo>
                    <a:pt x="8483" y="7455"/>
                    <a:pt x="8363" y="7553"/>
                    <a:pt x="8228" y="7637"/>
                  </a:cubicBezTo>
                  <a:lnTo>
                    <a:pt x="8217" y="7644"/>
                  </a:lnTo>
                  <a:cubicBezTo>
                    <a:pt x="8104" y="7714"/>
                    <a:pt x="7980" y="7772"/>
                    <a:pt x="7856" y="7819"/>
                  </a:cubicBezTo>
                  <a:lnTo>
                    <a:pt x="7801" y="7834"/>
                  </a:lnTo>
                  <a:lnTo>
                    <a:pt x="7794" y="7834"/>
                  </a:lnTo>
                  <a:cubicBezTo>
                    <a:pt x="7776" y="7841"/>
                    <a:pt x="7754" y="7845"/>
                    <a:pt x="7736" y="7852"/>
                  </a:cubicBezTo>
                  <a:lnTo>
                    <a:pt x="7710" y="7859"/>
                  </a:lnTo>
                  <a:cubicBezTo>
                    <a:pt x="7432" y="7928"/>
                    <a:pt x="7255" y="7963"/>
                    <a:pt x="7080" y="7963"/>
                  </a:cubicBezTo>
                  <a:cubicBezTo>
                    <a:pt x="6902" y="7963"/>
                    <a:pt x="6725" y="7927"/>
                    <a:pt x="6442" y="7856"/>
                  </a:cubicBezTo>
                  <a:cubicBezTo>
                    <a:pt x="6417" y="7848"/>
                    <a:pt x="6395" y="7841"/>
                    <a:pt x="6370" y="7834"/>
                  </a:cubicBezTo>
                  <a:lnTo>
                    <a:pt x="6359" y="7830"/>
                  </a:lnTo>
                  <a:lnTo>
                    <a:pt x="6348" y="7827"/>
                  </a:lnTo>
                  <a:lnTo>
                    <a:pt x="6300" y="7812"/>
                  </a:lnTo>
                  <a:lnTo>
                    <a:pt x="6289" y="7808"/>
                  </a:lnTo>
                  <a:lnTo>
                    <a:pt x="6275" y="7801"/>
                  </a:lnTo>
                  <a:lnTo>
                    <a:pt x="6224" y="7783"/>
                  </a:lnTo>
                  <a:lnTo>
                    <a:pt x="6202" y="7772"/>
                  </a:lnTo>
                  <a:cubicBezTo>
                    <a:pt x="6180" y="7761"/>
                    <a:pt x="6158" y="7754"/>
                    <a:pt x="6136" y="7743"/>
                  </a:cubicBezTo>
                  <a:cubicBezTo>
                    <a:pt x="6111" y="7728"/>
                    <a:pt x="6085" y="7717"/>
                    <a:pt x="6063" y="7703"/>
                  </a:cubicBezTo>
                  <a:lnTo>
                    <a:pt x="6056" y="7699"/>
                  </a:lnTo>
                  <a:cubicBezTo>
                    <a:pt x="6034" y="7688"/>
                    <a:pt x="6009" y="7674"/>
                    <a:pt x="5987" y="7659"/>
                  </a:cubicBezTo>
                  <a:cubicBezTo>
                    <a:pt x="5349" y="7269"/>
                    <a:pt x="4821" y="6464"/>
                    <a:pt x="4814" y="5779"/>
                  </a:cubicBezTo>
                  <a:lnTo>
                    <a:pt x="4814" y="3713"/>
                  </a:lnTo>
                  <a:lnTo>
                    <a:pt x="4814" y="3706"/>
                  </a:lnTo>
                  <a:lnTo>
                    <a:pt x="4814" y="3673"/>
                  </a:lnTo>
                  <a:close/>
                  <a:moveTo>
                    <a:pt x="8104" y="8176"/>
                  </a:moveTo>
                  <a:lnTo>
                    <a:pt x="8104" y="8552"/>
                  </a:lnTo>
                  <a:cubicBezTo>
                    <a:pt x="8104" y="8705"/>
                    <a:pt x="8199" y="8840"/>
                    <a:pt x="8337" y="8891"/>
                  </a:cubicBezTo>
                  <a:lnTo>
                    <a:pt x="8927" y="9186"/>
                  </a:lnTo>
                  <a:lnTo>
                    <a:pt x="8920" y="9189"/>
                  </a:lnTo>
                  <a:cubicBezTo>
                    <a:pt x="8891" y="9211"/>
                    <a:pt x="8862" y="9237"/>
                    <a:pt x="8833" y="9262"/>
                  </a:cubicBezTo>
                  <a:lnTo>
                    <a:pt x="8825" y="9269"/>
                  </a:lnTo>
                  <a:cubicBezTo>
                    <a:pt x="8763" y="9317"/>
                    <a:pt x="8701" y="9364"/>
                    <a:pt x="8636" y="9408"/>
                  </a:cubicBezTo>
                  <a:lnTo>
                    <a:pt x="8625" y="9415"/>
                  </a:lnTo>
                  <a:cubicBezTo>
                    <a:pt x="8596" y="9437"/>
                    <a:pt x="8563" y="9455"/>
                    <a:pt x="8530" y="9477"/>
                  </a:cubicBezTo>
                  <a:lnTo>
                    <a:pt x="8519" y="9484"/>
                  </a:lnTo>
                  <a:cubicBezTo>
                    <a:pt x="8490" y="9503"/>
                    <a:pt x="8457" y="9521"/>
                    <a:pt x="8424" y="9539"/>
                  </a:cubicBezTo>
                  <a:lnTo>
                    <a:pt x="8410" y="9546"/>
                  </a:lnTo>
                  <a:cubicBezTo>
                    <a:pt x="8377" y="9565"/>
                    <a:pt x="8344" y="9579"/>
                    <a:pt x="8312" y="9597"/>
                  </a:cubicBezTo>
                  <a:lnTo>
                    <a:pt x="8297" y="9605"/>
                  </a:lnTo>
                  <a:cubicBezTo>
                    <a:pt x="8264" y="9619"/>
                    <a:pt x="8231" y="9634"/>
                    <a:pt x="8199" y="9648"/>
                  </a:cubicBezTo>
                  <a:lnTo>
                    <a:pt x="8184" y="9656"/>
                  </a:lnTo>
                  <a:cubicBezTo>
                    <a:pt x="8151" y="9670"/>
                    <a:pt x="8115" y="9685"/>
                    <a:pt x="8078" y="9696"/>
                  </a:cubicBezTo>
                  <a:lnTo>
                    <a:pt x="8071" y="9699"/>
                  </a:lnTo>
                  <a:cubicBezTo>
                    <a:pt x="7998" y="9729"/>
                    <a:pt x="7922" y="9754"/>
                    <a:pt x="7849" y="9776"/>
                  </a:cubicBezTo>
                  <a:lnTo>
                    <a:pt x="7838" y="9776"/>
                  </a:lnTo>
                  <a:cubicBezTo>
                    <a:pt x="7801" y="9787"/>
                    <a:pt x="7765" y="9794"/>
                    <a:pt x="7729" y="9805"/>
                  </a:cubicBezTo>
                  <a:lnTo>
                    <a:pt x="7714" y="9809"/>
                  </a:lnTo>
                  <a:cubicBezTo>
                    <a:pt x="7678" y="9816"/>
                    <a:pt x="7641" y="9823"/>
                    <a:pt x="7605" y="9831"/>
                  </a:cubicBezTo>
                  <a:lnTo>
                    <a:pt x="7590" y="9834"/>
                  </a:lnTo>
                  <a:cubicBezTo>
                    <a:pt x="7554" y="9841"/>
                    <a:pt x="7517" y="9845"/>
                    <a:pt x="7481" y="9852"/>
                  </a:cubicBezTo>
                  <a:lnTo>
                    <a:pt x="7463" y="9852"/>
                  </a:lnTo>
                  <a:cubicBezTo>
                    <a:pt x="7426" y="9856"/>
                    <a:pt x="7390" y="9863"/>
                    <a:pt x="7353" y="9867"/>
                  </a:cubicBezTo>
                  <a:lnTo>
                    <a:pt x="7339" y="9867"/>
                  </a:lnTo>
                  <a:cubicBezTo>
                    <a:pt x="7299" y="9867"/>
                    <a:pt x="7262" y="9871"/>
                    <a:pt x="7222" y="9874"/>
                  </a:cubicBezTo>
                  <a:lnTo>
                    <a:pt x="6960" y="9874"/>
                  </a:lnTo>
                  <a:cubicBezTo>
                    <a:pt x="6923" y="9874"/>
                    <a:pt x="6883" y="9867"/>
                    <a:pt x="6847" y="9867"/>
                  </a:cubicBezTo>
                  <a:lnTo>
                    <a:pt x="6829" y="9867"/>
                  </a:lnTo>
                  <a:cubicBezTo>
                    <a:pt x="6792" y="9863"/>
                    <a:pt x="6756" y="9856"/>
                    <a:pt x="6719" y="9852"/>
                  </a:cubicBezTo>
                  <a:lnTo>
                    <a:pt x="6701" y="9852"/>
                  </a:lnTo>
                  <a:cubicBezTo>
                    <a:pt x="6668" y="9845"/>
                    <a:pt x="6632" y="9841"/>
                    <a:pt x="6595" y="9834"/>
                  </a:cubicBezTo>
                  <a:lnTo>
                    <a:pt x="6577" y="9831"/>
                  </a:lnTo>
                  <a:cubicBezTo>
                    <a:pt x="6541" y="9823"/>
                    <a:pt x="6504" y="9816"/>
                    <a:pt x="6468" y="9809"/>
                  </a:cubicBezTo>
                  <a:lnTo>
                    <a:pt x="6453" y="9805"/>
                  </a:lnTo>
                  <a:cubicBezTo>
                    <a:pt x="6417" y="9794"/>
                    <a:pt x="6380" y="9787"/>
                    <a:pt x="6348" y="9776"/>
                  </a:cubicBezTo>
                  <a:lnTo>
                    <a:pt x="6337" y="9772"/>
                  </a:lnTo>
                  <a:cubicBezTo>
                    <a:pt x="6300" y="9761"/>
                    <a:pt x="6260" y="9750"/>
                    <a:pt x="6224" y="9739"/>
                  </a:cubicBezTo>
                  <a:cubicBezTo>
                    <a:pt x="6187" y="9729"/>
                    <a:pt x="6151" y="9714"/>
                    <a:pt x="6114" y="9699"/>
                  </a:cubicBezTo>
                  <a:lnTo>
                    <a:pt x="6104" y="9696"/>
                  </a:lnTo>
                  <a:cubicBezTo>
                    <a:pt x="6071" y="9685"/>
                    <a:pt x="6034" y="9670"/>
                    <a:pt x="6002" y="9656"/>
                  </a:cubicBezTo>
                  <a:lnTo>
                    <a:pt x="5987" y="9648"/>
                  </a:lnTo>
                  <a:cubicBezTo>
                    <a:pt x="5954" y="9634"/>
                    <a:pt x="5921" y="9619"/>
                    <a:pt x="5889" y="9605"/>
                  </a:cubicBezTo>
                  <a:lnTo>
                    <a:pt x="5870" y="9597"/>
                  </a:lnTo>
                  <a:cubicBezTo>
                    <a:pt x="5841" y="9579"/>
                    <a:pt x="5808" y="9565"/>
                    <a:pt x="5776" y="9546"/>
                  </a:cubicBezTo>
                  <a:lnTo>
                    <a:pt x="5761" y="9539"/>
                  </a:lnTo>
                  <a:cubicBezTo>
                    <a:pt x="5732" y="9521"/>
                    <a:pt x="5699" y="9503"/>
                    <a:pt x="5666" y="9481"/>
                  </a:cubicBezTo>
                  <a:lnTo>
                    <a:pt x="5652" y="9473"/>
                  </a:lnTo>
                  <a:cubicBezTo>
                    <a:pt x="5623" y="9455"/>
                    <a:pt x="5590" y="9433"/>
                    <a:pt x="5557" y="9415"/>
                  </a:cubicBezTo>
                  <a:lnTo>
                    <a:pt x="5550" y="9408"/>
                  </a:lnTo>
                  <a:cubicBezTo>
                    <a:pt x="5517" y="9386"/>
                    <a:pt x="5484" y="9364"/>
                    <a:pt x="5451" y="9339"/>
                  </a:cubicBezTo>
                  <a:cubicBezTo>
                    <a:pt x="5422" y="9317"/>
                    <a:pt x="5389" y="9295"/>
                    <a:pt x="5360" y="9266"/>
                  </a:cubicBezTo>
                  <a:lnTo>
                    <a:pt x="5353" y="9262"/>
                  </a:lnTo>
                  <a:cubicBezTo>
                    <a:pt x="5324" y="9237"/>
                    <a:pt x="5295" y="9211"/>
                    <a:pt x="5269" y="9186"/>
                  </a:cubicBezTo>
                  <a:lnTo>
                    <a:pt x="5262" y="9182"/>
                  </a:lnTo>
                  <a:lnTo>
                    <a:pt x="5848" y="8887"/>
                  </a:lnTo>
                  <a:cubicBezTo>
                    <a:pt x="5991" y="8832"/>
                    <a:pt x="6085" y="8697"/>
                    <a:pt x="6082" y="8548"/>
                  </a:cubicBezTo>
                  <a:lnTo>
                    <a:pt x="6082" y="8180"/>
                  </a:lnTo>
                  <a:lnTo>
                    <a:pt x="6118" y="8191"/>
                  </a:lnTo>
                  <a:lnTo>
                    <a:pt x="6169" y="8213"/>
                  </a:lnTo>
                  <a:lnTo>
                    <a:pt x="6231" y="8231"/>
                  </a:lnTo>
                  <a:lnTo>
                    <a:pt x="6257" y="8242"/>
                  </a:lnTo>
                  <a:cubicBezTo>
                    <a:pt x="6286" y="8249"/>
                    <a:pt x="6311" y="8257"/>
                    <a:pt x="6340" y="8264"/>
                  </a:cubicBezTo>
                  <a:lnTo>
                    <a:pt x="6453" y="8293"/>
                  </a:lnTo>
                  <a:lnTo>
                    <a:pt x="6464" y="8293"/>
                  </a:lnTo>
                  <a:lnTo>
                    <a:pt x="6512" y="8304"/>
                  </a:lnTo>
                  <a:lnTo>
                    <a:pt x="6523" y="8308"/>
                  </a:lnTo>
                  <a:lnTo>
                    <a:pt x="6563" y="8315"/>
                  </a:lnTo>
                  <a:lnTo>
                    <a:pt x="6574" y="8318"/>
                  </a:lnTo>
                  <a:lnTo>
                    <a:pt x="6614" y="8326"/>
                  </a:lnTo>
                  <a:lnTo>
                    <a:pt x="6628" y="8329"/>
                  </a:lnTo>
                  <a:lnTo>
                    <a:pt x="6661" y="8337"/>
                  </a:lnTo>
                  <a:lnTo>
                    <a:pt x="6679" y="8340"/>
                  </a:lnTo>
                  <a:lnTo>
                    <a:pt x="6708" y="8344"/>
                  </a:lnTo>
                  <a:lnTo>
                    <a:pt x="6723" y="8348"/>
                  </a:lnTo>
                  <a:lnTo>
                    <a:pt x="6752" y="8351"/>
                  </a:lnTo>
                  <a:lnTo>
                    <a:pt x="6770" y="8355"/>
                  </a:lnTo>
                  <a:lnTo>
                    <a:pt x="6796" y="8359"/>
                  </a:lnTo>
                  <a:lnTo>
                    <a:pt x="6814" y="8362"/>
                  </a:lnTo>
                  <a:lnTo>
                    <a:pt x="6840" y="8366"/>
                  </a:lnTo>
                  <a:lnTo>
                    <a:pt x="6854" y="8366"/>
                  </a:lnTo>
                  <a:lnTo>
                    <a:pt x="6880" y="8369"/>
                  </a:lnTo>
                  <a:lnTo>
                    <a:pt x="6898" y="8369"/>
                  </a:lnTo>
                  <a:lnTo>
                    <a:pt x="6923" y="8373"/>
                  </a:lnTo>
                  <a:lnTo>
                    <a:pt x="7251" y="8373"/>
                  </a:lnTo>
                  <a:lnTo>
                    <a:pt x="7280" y="8369"/>
                  </a:lnTo>
                  <a:lnTo>
                    <a:pt x="7291" y="8369"/>
                  </a:lnTo>
                  <a:lnTo>
                    <a:pt x="7320" y="8366"/>
                  </a:lnTo>
                  <a:lnTo>
                    <a:pt x="7331" y="8366"/>
                  </a:lnTo>
                  <a:lnTo>
                    <a:pt x="7364" y="8362"/>
                  </a:lnTo>
                  <a:lnTo>
                    <a:pt x="7371" y="8362"/>
                  </a:lnTo>
                  <a:lnTo>
                    <a:pt x="7408" y="8355"/>
                  </a:lnTo>
                  <a:lnTo>
                    <a:pt x="7415" y="8355"/>
                  </a:lnTo>
                  <a:lnTo>
                    <a:pt x="7452" y="8348"/>
                  </a:lnTo>
                  <a:lnTo>
                    <a:pt x="7459" y="8348"/>
                  </a:lnTo>
                  <a:lnTo>
                    <a:pt x="7499" y="8340"/>
                  </a:lnTo>
                  <a:lnTo>
                    <a:pt x="7503" y="8340"/>
                  </a:lnTo>
                  <a:lnTo>
                    <a:pt x="7546" y="8333"/>
                  </a:lnTo>
                  <a:lnTo>
                    <a:pt x="7550" y="8333"/>
                  </a:lnTo>
                  <a:lnTo>
                    <a:pt x="7597" y="8322"/>
                  </a:lnTo>
                  <a:cubicBezTo>
                    <a:pt x="7663" y="8308"/>
                    <a:pt x="7732" y="8293"/>
                    <a:pt x="7812" y="8271"/>
                  </a:cubicBezTo>
                  <a:lnTo>
                    <a:pt x="7842" y="8264"/>
                  </a:lnTo>
                  <a:cubicBezTo>
                    <a:pt x="7863" y="8260"/>
                    <a:pt x="7885" y="8253"/>
                    <a:pt x="7907" y="8246"/>
                  </a:cubicBezTo>
                  <a:cubicBezTo>
                    <a:pt x="7973" y="8227"/>
                    <a:pt x="8038" y="8206"/>
                    <a:pt x="8104" y="8176"/>
                  </a:cubicBezTo>
                  <a:close/>
                  <a:moveTo>
                    <a:pt x="6191" y="0"/>
                  </a:moveTo>
                  <a:cubicBezTo>
                    <a:pt x="4551" y="0"/>
                    <a:pt x="3221" y="1334"/>
                    <a:pt x="3218" y="2973"/>
                  </a:cubicBezTo>
                  <a:lnTo>
                    <a:pt x="3218" y="3695"/>
                  </a:lnTo>
                  <a:cubicBezTo>
                    <a:pt x="3028" y="3848"/>
                    <a:pt x="2919" y="4081"/>
                    <a:pt x="2919" y="4329"/>
                  </a:cubicBezTo>
                  <a:lnTo>
                    <a:pt x="2919" y="5291"/>
                  </a:lnTo>
                  <a:cubicBezTo>
                    <a:pt x="2919" y="5579"/>
                    <a:pt x="3072" y="5848"/>
                    <a:pt x="3320" y="5998"/>
                  </a:cubicBezTo>
                  <a:cubicBezTo>
                    <a:pt x="3302" y="6176"/>
                    <a:pt x="3287" y="6355"/>
                    <a:pt x="3272" y="6537"/>
                  </a:cubicBezTo>
                  <a:cubicBezTo>
                    <a:pt x="3178" y="7677"/>
                    <a:pt x="4030" y="8676"/>
                    <a:pt x="5174" y="8759"/>
                  </a:cubicBezTo>
                  <a:lnTo>
                    <a:pt x="4945" y="8876"/>
                  </a:lnTo>
                  <a:cubicBezTo>
                    <a:pt x="4874" y="8805"/>
                    <a:pt x="4779" y="8767"/>
                    <a:pt x="4683" y="8767"/>
                  </a:cubicBezTo>
                  <a:cubicBezTo>
                    <a:pt x="4641" y="8767"/>
                    <a:pt x="4599" y="8774"/>
                    <a:pt x="4559" y="8788"/>
                  </a:cubicBezTo>
                  <a:lnTo>
                    <a:pt x="1651" y="9816"/>
                  </a:lnTo>
                  <a:cubicBezTo>
                    <a:pt x="795" y="10115"/>
                    <a:pt x="205" y="10898"/>
                    <a:pt x="150" y="11802"/>
                  </a:cubicBezTo>
                  <a:lnTo>
                    <a:pt x="139" y="11947"/>
                  </a:lnTo>
                  <a:cubicBezTo>
                    <a:pt x="137" y="12088"/>
                    <a:pt x="244" y="12161"/>
                    <a:pt x="350" y="12161"/>
                  </a:cubicBezTo>
                  <a:cubicBezTo>
                    <a:pt x="448" y="12161"/>
                    <a:pt x="546" y="12099"/>
                    <a:pt x="558" y="11969"/>
                  </a:cubicBezTo>
                  <a:lnTo>
                    <a:pt x="565" y="11827"/>
                  </a:lnTo>
                  <a:cubicBezTo>
                    <a:pt x="613" y="11091"/>
                    <a:pt x="1094" y="10454"/>
                    <a:pt x="1790" y="10209"/>
                  </a:cubicBezTo>
                  <a:lnTo>
                    <a:pt x="4668" y="9193"/>
                  </a:lnTo>
                  <a:lnTo>
                    <a:pt x="4752" y="9277"/>
                  </a:lnTo>
                  <a:lnTo>
                    <a:pt x="4850" y="9371"/>
                  </a:lnTo>
                  <a:cubicBezTo>
                    <a:pt x="5437" y="9966"/>
                    <a:pt x="6241" y="10301"/>
                    <a:pt x="7077" y="10301"/>
                  </a:cubicBezTo>
                  <a:cubicBezTo>
                    <a:pt x="7082" y="10301"/>
                    <a:pt x="7086" y="10301"/>
                    <a:pt x="7091" y="10301"/>
                  </a:cubicBezTo>
                  <a:cubicBezTo>
                    <a:pt x="7302" y="10301"/>
                    <a:pt x="7510" y="10279"/>
                    <a:pt x="7718" y="10239"/>
                  </a:cubicBezTo>
                  <a:cubicBezTo>
                    <a:pt x="7769" y="10228"/>
                    <a:pt x="7820" y="10217"/>
                    <a:pt x="7871" y="10206"/>
                  </a:cubicBezTo>
                  <a:lnTo>
                    <a:pt x="7944" y="10184"/>
                  </a:lnTo>
                  <a:cubicBezTo>
                    <a:pt x="8472" y="10038"/>
                    <a:pt x="8949" y="9761"/>
                    <a:pt x="9335" y="9371"/>
                  </a:cubicBezTo>
                  <a:lnTo>
                    <a:pt x="9430" y="9277"/>
                  </a:lnTo>
                  <a:lnTo>
                    <a:pt x="9514" y="9193"/>
                  </a:lnTo>
                  <a:lnTo>
                    <a:pt x="12396" y="10209"/>
                  </a:lnTo>
                  <a:cubicBezTo>
                    <a:pt x="13092" y="10454"/>
                    <a:pt x="13573" y="11091"/>
                    <a:pt x="13617" y="11827"/>
                  </a:cubicBezTo>
                  <a:lnTo>
                    <a:pt x="13744" y="14042"/>
                  </a:lnTo>
                  <a:cubicBezTo>
                    <a:pt x="13751" y="14181"/>
                    <a:pt x="13646" y="14298"/>
                    <a:pt x="13507" y="14298"/>
                  </a:cubicBezTo>
                  <a:lnTo>
                    <a:pt x="11809" y="14298"/>
                  </a:lnTo>
                  <a:lnTo>
                    <a:pt x="11809" y="11955"/>
                  </a:lnTo>
                  <a:cubicBezTo>
                    <a:pt x="11809" y="11814"/>
                    <a:pt x="11705" y="11744"/>
                    <a:pt x="11600" y="11744"/>
                  </a:cubicBezTo>
                  <a:cubicBezTo>
                    <a:pt x="11495" y="11744"/>
                    <a:pt x="11390" y="11814"/>
                    <a:pt x="11390" y="11955"/>
                  </a:cubicBezTo>
                  <a:lnTo>
                    <a:pt x="11390" y="14298"/>
                  </a:lnTo>
                  <a:lnTo>
                    <a:pt x="2795" y="14298"/>
                  </a:lnTo>
                  <a:lnTo>
                    <a:pt x="2795" y="11955"/>
                  </a:lnTo>
                  <a:cubicBezTo>
                    <a:pt x="2795" y="11814"/>
                    <a:pt x="2690" y="11744"/>
                    <a:pt x="2586" y="11744"/>
                  </a:cubicBezTo>
                  <a:cubicBezTo>
                    <a:pt x="2481" y="11744"/>
                    <a:pt x="2376" y="11814"/>
                    <a:pt x="2376" y="11955"/>
                  </a:cubicBezTo>
                  <a:lnTo>
                    <a:pt x="2376" y="14298"/>
                  </a:lnTo>
                  <a:lnTo>
                    <a:pt x="678" y="14298"/>
                  </a:lnTo>
                  <a:cubicBezTo>
                    <a:pt x="540" y="14294"/>
                    <a:pt x="431" y="14177"/>
                    <a:pt x="441" y="14042"/>
                  </a:cubicBezTo>
                  <a:lnTo>
                    <a:pt x="474" y="13456"/>
                  </a:lnTo>
                  <a:cubicBezTo>
                    <a:pt x="478" y="13316"/>
                    <a:pt x="371" y="13242"/>
                    <a:pt x="265" y="13242"/>
                  </a:cubicBezTo>
                  <a:cubicBezTo>
                    <a:pt x="166" y="13242"/>
                    <a:pt x="67" y="13305"/>
                    <a:pt x="55" y="13434"/>
                  </a:cubicBezTo>
                  <a:lnTo>
                    <a:pt x="22" y="14017"/>
                  </a:lnTo>
                  <a:cubicBezTo>
                    <a:pt x="1" y="14396"/>
                    <a:pt x="299" y="14713"/>
                    <a:pt x="678" y="14717"/>
                  </a:cubicBezTo>
                  <a:lnTo>
                    <a:pt x="13507" y="14717"/>
                  </a:lnTo>
                  <a:cubicBezTo>
                    <a:pt x="13886" y="14713"/>
                    <a:pt x="14185" y="14396"/>
                    <a:pt x="14163" y="14017"/>
                  </a:cubicBezTo>
                  <a:lnTo>
                    <a:pt x="14036" y="11802"/>
                  </a:lnTo>
                  <a:cubicBezTo>
                    <a:pt x="13981" y="10898"/>
                    <a:pt x="13391" y="10115"/>
                    <a:pt x="12538" y="9816"/>
                  </a:cubicBezTo>
                  <a:lnTo>
                    <a:pt x="9627" y="8785"/>
                  </a:lnTo>
                  <a:cubicBezTo>
                    <a:pt x="9587" y="8771"/>
                    <a:pt x="9546" y="8764"/>
                    <a:pt x="9506" y="8764"/>
                  </a:cubicBezTo>
                  <a:cubicBezTo>
                    <a:pt x="9408" y="8764"/>
                    <a:pt x="9313" y="8803"/>
                    <a:pt x="9241" y="8872"/>
                  </a:cubicBezTo>
                  <a:lnTo>
                    <a:pt x="9015" y="8759"/>
                  </a:lnTo>
                  <a:cubicBezTo>
                    <a:pt x="10155" y="8676"/>
                    <a:pt x="11011" y="7677"/>
                    <a:pt x="10917" y="6537"/>
                  </a:cubicBezTo>
                  <a:cubicBezTo>
                    <a:pt x="10902" y="6358"/>
                    <a:pt x="10888" y="6180"/>
                    <a:pt x="10869" y="6005"/>
                  </a:cubicBezTo>
                  <a:cubicBezTo>
                    <a:pt x="11117" y="5855"/>
                    <a:pt x="11266" y="5586"/>
                    <a:pt x="11270" y="5298"/>
                  </a:cubicBezTo>
                  <a:lnTo>
                    <a:pt x="11270" y="4336"/>
                  </a:lnTo>
                  <a:cubicBezTo>
                    <a:pt x="11270" y="4092"/>
                    <a:pt x="11157" y="3859"/>
                    <a:pt x="10971" y="3702"/>
                  </a:cubicBezTo>
                  <a:lnTo>
                    <a:pt x="10971" y="2973"/>
                  </a:lnTo>
                  <a:cubicBezTo>
                    <a:pt x="10968" y="1334"/>
                    <a:pt x="9638" y="0"/>
                    <a:pt x="7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4756275" y="2665600"/>
              <a:ext cx="64600" cy="32900"/>
            </a:xfrm>
            <a:custGeom>
              <a:avLst/>
              <a:gdLst/>
              <a:ahLst/>
              <a:cxnLst/>
              <a:rect l="l" t="t" r="r" b="b"/>
              <a:pathLst>
                <a:path w="2584" h="1316" extrusionOk="0">
                  <a:moveTo>
                    <a:pt x="2147" y="419"/>
                  </a:moveTo>
                  <a:cubicBezTo>
                    <a:pt x="2158" y="419"/>
                    <a:pt x="2165" y="427"/>
                    <a:pt x="2165" y="438"/>
                  </a:cubicBezTo>
                  <a:lnTo>
                    <a:pt x="2165" y="878"/>
                  </a:lnTo>
                  <a:cubicBezTo>
                    <a:pt x="2165" y="889"/>
                    <a:pt x="2158" y="897"/>
                    <a:pt x="2147" y="897"/>
                  </a:cubicBezTo>
                  <a:lnTo>
                    <a:pt x="438" y="897"/>
                  </a:lnTo>
                  <a:cubicBezTo>
                    <a:pt x="427" y="897"/>
                    <a:pt x="420" y="889"/>
                    <a:pt x="420" y="878"/>
                  </a:cubicBezTo>
                  <a:lnTo>
                    <a:pt x="420" y="438"/>
                  </a:lnTo>
                  <a:cubicBezTo>
                    <a:pt x="420" y="427"/>
                    <a:pt x="427" y="419"/>
                    <a:pt x="438" y="419"/>
                  </a:cubicBezTo>
                  <a:close/>
                  <a:moveTo>
                    <a:pt x="438" y="0"/>
                  </a:moveTo>
                  <a:cubicBezTo>
                    <a:pt x="194" y="0"/>
                    <a:pt x="1" y="197"/>
                    <a:pt x="1" y="438"/>
                  </a:cubicBezTo>
                  <a:lnTo>
                    <a:pt x="1" y="878"/>
                  </a:lnTo>
                  <a:cubicBezTo>
                    <a:pt x="1" y="1123"/>
                    <a:pt x="194" y="1316"/>
                    <a:pt x="438" y="1316"/>
                  </a:cubicBezTo>
                  <a:lnTo>
                    <a:pt x="2147" y="1316"/>
                  </a:lnTo>
                  <a:cubicBezTo>
                    <a:pt x="2387" y="1316"/>
                    <a:pt x="2584" y="1123"/>
                    <a:pt x="2584" y="878"/>
                  </a:cubicBezTo>
                  <a:lnTo>
                    <a:pt x="2584" y="438"/>
                  </a:lnTo>
                  <a:cubicBezTo>
                    <a:pt x="2584" y="197"/>
                    <a:pt x="2387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68E1C3B2-3281-44EB-9521-B5D6F86D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451"/>
            <a:ext cx="5717616" cy="980955"/>
          </a:xfrm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/>
          <a:lstStyle/>
          <a:p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팀원 소개</a:t>
            </a:r>
          </a:p>
        </p:txBody>
      </p:sp>
      <p:pic>
        <p:nvPicPr>
          <p:cNvPr id="121" name="Google Shape;374;p47">
            <a:extLst>
              <a:ext uri="{FF2B5EF4-FFF2-40B4-BE49-F238E27FC236}">
                <a16:creationId xmlns:a16="http://schemas.microsoft.com/office/drawing/2014/main" id="{A671FEAD-EF47-417B-84B4-550CA11B28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475510" y="1614270"/>
            <a:ext cx="1505458" cy="1735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384;p47">
            <a:extLst>
              <a:ext uri="{FF2B5EF4-FFF2-40B4-BE49-F238E27FC236}">
                <a16:creationId xmlns:a16="http://schemas.microsoft.com/office/drawing/2014/main" id="{25856AE0-9407-4081-8BE1-65968803E979}"/>
              </a:ext>
            </a:extLst>
          </p:cNvPr>
          <p:cNvGrpSpPr/>
          <p:nvPr/>
        </p:nvGrpSpPr>
        <p:grpSpPr>
          <a:xfrm>
            <a:off x="1809114" y="1902769"/>
            <a:ext cx="898794" cy="937842"/>
            <a:chOff x="4549775" y="2364100"/>
            <a:chExt cx="354625" cy="367925"/>
          </a:xfrm>
        </p:grpSpPr>
        <p:sp>
          <p:nvSpPr>
            <p:cNvPr id="124" name="Google Shape;385;p47">
              <a:extLst>
                <a:ext uri="{FF2B5EF4-FFF2-40B4-BE49-F238E27FC236}">
                  <a16:creationId xmlns:a16="http://schemas.microsoft.com/office/drawing/2014/main" id="{61E6EAA1-B13A-4727-90DA-0CA6C23FC0BD}"/>
                </a:ext>
              </a:extLst>
            </p:cNvPr>
            <p:cNvSpPr/>
            <p:nvPr/>
          </p:nvSpPr>
          <p:spPr>
            <a:xfrm>
              <a:off x="4549775" y="2364100"/>
              <a:ext cx="354625" cy="367925"/>
            </a:xfrm>
            <a:custGeom>
              <a:avLst/>
              <a:gdLst/>
              <a:ahLst/>
              <a:cxnLst/>
              <a:rect l="l" t="t" r="r" b="b"/>
              <a:pathLst>
                <a:path w="14185" h="14717" extrusionOk="0">
                  <a:moveTo>
                    <a:pt x="7995" y="416"/>
                  </a:moveTo>
                  <a:cubicBezTo>
                    <a:pt x="9405" y="419"/>
                    <a:pt x="10549" y="1560"/>
                    <a:pt x="10552" y="2970"/>
                  </a:cubicBezTo>
                  <a:lnTo>
                    <a:pt x="10552" y="3392"/>
                  </a:lnTo>
                  <a:cubicBezTo>
                    <a:pt x="10505" y="3134"/>
                    <a:pt x="10461" y="2911"/>
                    <a:pt x="10414" y="2729"/>
                  </a:cubicBezTo>
                  <a:cubicBezTo>
                    <a:pt x="10173" y="1764"/>
                    <a:pt x="9412" y="736"/>
                    <a:pt x="7991" y="736"/>
                  </a:cubicBezTo>
                  <a:lnTo>
                    <a:pt x="6198" y="736"/>
                  </a:lnTo>
                  <a:cubicBezTo>
                    <a:pt x="4774" y="736"/>
                    <a:pt x="4012" y="1764"/>
                    <a:pt x="3772" y="2729"/>
                  </a:cubicBezTo>
                  <a:cubicBezTo>
                    <a:pt x="3728" y="2911"/>
                    <a:pt x="3681" y="3134"/>
                    <a:pt x="3637" y="3392"/>
                  </a:cubicBezTo>
                  <a:lnTo>
                    <a:pt x="3637" y="2973"/>
                  </a:lnTo>
                  <a:lnTo>
                    <a:pt x="3637" y="2970"/>
                  </a:lnTo>
                  <a:cubicBezTo>
                    <a:pt x="3640" y="1560"/>
                    <a:pt x="4781" y="419"/>
                    <a:pt x="6191" y="416"/>
                  </a:cubicBezTo>
                  <a:close/>
                  <a:moveTo>
                    <a:pt x="7991" y="1152"/>
                  </a:moveTo>
                  <a:cubicBezTo>
                    <a:pt x="8519" y="1152"/>
                    <a:pt x="8967" y="1319"/>
                    <a:pt x="9332" y="1647"/>
                  </a:cubicBezTo>
                  <a:cubicBezTo>
                    <a:pt x="9656" y="1942"/>
                    <a:pt x="9889" y="2350"/>
                    <a:pt x="10009" y="2828"/>
                  </a:cubicBezTo>
                  <a:cubicBezTo>
                    <a:pt x="10050" y="2988"/>
                    <a:pt x="10090" y="3181"/>
                    <a:pt x="10130" y="3403"/>
                  </a:cubicBezTo>
                  <a:cubicBezTo>
                    <a:pt x="10115" y="3403"/>
                    <a:pt x="10104" y="3400"/>
                    <a:pt x="10090" y="3400"/>
                  </a:cubicBezTo>
                  <a:lnTo>
                    <a:pt x="9696" y="3400"/>
                  </a:lnTo>
                  <a:cubicBezTo>
                    <a:pt x="9682" y="3400"/>
                    <a:pt x="9663" y="3403"/>
                    <a:pt x="9645" y="3407"/>
                  </a:cubicBezTo>
                  <a:cubicBezTo>
                    <a:pt x="9630" y="3396"/>
                    <a:pt x="9616" y="3385"/>
                    <a:pt x="9601" y="3378"/>
                  </a:cubicBezTo>
                  <a:cubicBezTo>
                    <a:pt x="9554" y="3355"/>
                    <a:pt x="9503" y="3344"/>
                    <a:pt x="9452" y="3344"/>
                  </a:cubicBezTo>
                  <a:cubicBezTo>
                    <a:pt x="9374" y="3344"/>
                    <a:pt x="9295" y="3371"/>
                    <a:pt x="9233" y="3422"/>
                  </a:cubicBezTo>
                  <a:lnTo>
                    <a:pt x="9226" y="3429"/>
                  </a:lnTo>
                  <a:cubicBezTo>
                    <a:pt x="8751" y="3813"/>
                    <a:pt x="8164" y="4014"/>
                    <a:pt x="7569" y="4014"/>
                  </a:cubicBezTo>
                  <a:cubicBezTo>
                    <a:pt x="7284" y="4014"/>
                    <a:pt x="6997" y="3968"/>
                    <a:pt x="6719" y="3873"/>
                  </a:cubicBezTo>
                  <a:lnTo>
                    <a:pt x="4861" y="3243"/>
                  </a:lnTo>
                  <a:cubicBezTo>
                    <a:pt x="4823" y="3229"/>
                    <a:pt x="4783" y="3222"/>
                    <a:pt x="4743" y="3222"/>
                  </a:cubicBezTo>
                  <a:cubicBezTo>
                    <a:pt x="4670" y="3222"/>
                    <a:pt x="4598" y="3246"/>
                    <a:pt x="4537" y="3290"/>
                  </a:cubicBezTo>
                  <a:cubicBezTo>
                    <a:pt x="4500" y="3320"/>
                    <a:pt x="4471" y="3352"/>
                    <a:pt x="4446" y="3392"/>
                  </a:cubicBezTo>
                  <a:lnTo>
                    <a:pt x="4063" y="3392"/>
                  </a:lnTo>
                  <a:cubicBezTo>
                    <a:pt x="4103" y="3174"/>
                    <a:pt x="4143" y="2984"/>
                    <a:pt x="4183" y="2828"/>
                  </a:cubicBezTo>
                  <a:cubicBezTo>
                    <a:pt x="4300" y="2350"/>
                    <a:pt x="4537" y="1942"/>
                    <a:pt x="4861" y="1647"/>
                  </a:cubicBezTo>
                  <a:cubicBezTo>
                    <a:pt x="5225" y="1319"/>
                    <a:pt x="5674" y="1152"/>
                    <a:pt x="6198" y="1152"/>
                  </a:cubicBezTo>
                  <a:close/>
                  <a:moveTo>
                    <a:pt x="4391" y="3811"/>
                  </a:moveTo>
                  <a:lnTo>
                    <a:pt x="4391" y="5768"/>
                  </a:lnTo>
                  <a:lnTo>
                    <a:pt x="4391" y="5783"/>
                  </a:lnTo>
                  <a:lnTo>
                    <a:pt x="4391" y="5808"/>
                  </a:lnTo>
                  <a:lnTo>
                    <a:pt x="4172" y="5808"/>
                  </a:lnTo>
                  <a:cubicBezTo>
                    <a:pt x="4136" y="5739"/>
                    <a:pt x="4067" y="5695"/>
                    <a:pt x="3990" y="5695"/>
                  </a:cubicBezTo>
                  <a:lnTo>
                    <a:pt x="3691" y="5695"/>
                  </a:lnTo>
                  <a:lnTo>
                    <a:pt x="3666" y="5691"/>
                  </a:lnTo>
                  <a:lnTo>
                    <a:pt x="3651" y="5681"/>
                  </a:lnTo>
                  <a:lnTo>
                    <a:pt x="3633" y="5677"/>
                  </a:lnTo>
                  <a:lnTo>
                    <a:pt x="3619" y="5673"/>
                  </a:lnTo>
                  <a:cubicBezTo>
                    <a:pt x="3451" y="5619"/>
                    <a:pt x="3338" y="5462"/>
                    <a:pt x="3338" y="5287"/>
                  </a:cubicBezTo>
                  <a:lnTo>
                    <a:pt x="3338" y="4325"/>
                  </a:lnTo>
                  <a:cubicBezTo>
                    <a:pt x="3338" y="4103"/>
                    <a:pt x="3520" y="3921"/>
                    <a:pt x="3743" y="3921"/>
                  </a:cubicBezTo>
                  <a:lnTo>
                    <a:pt x="3990" y="3921"/>
                  </a:lnTo>
                  <a:cubicBezTo>
                    <a:pt x="4067" y="3921"/>
                    <a:pt x="4136" y="3877"/>
                    <a:pt x="4172" y="3811"/>
                  </a:cubicBezTo>
                  <a:close/>
                  <a:moveTo>
                    <a:pt x="10013" y="3822"/>
                  </a:moveTo>
                  <a:cubicBezTo>
                    <a:pt x="10050" y="3888"/>
                    <a:pt x="10122" y="3932"/>
                    <a:pt x="10199" y="3932"/>
                  </a:cubicBezTo>
                  <a:lnTo>
                    <a:pt x="10447" y="3932"/>
                  </a:lnTo>
                  <a:cubicBezTo>
                    <a:pt x="10669" y="3932"/>
                    <a:pt x="10847" y="4114"/>
                    <a:pt x="10847" y="4336"/>
                  </a:cubicBezTo>
                  <a:lnTo>
                    <a:pt x="10847" y="5302"/>
                  </a:lnTo>
                  <a:cubicBezTo>
                    <a:pt x="10847" y="5477"/>
                    <a:pt x="10738" y="5630"/>
                    <a:pt x="10571" y="5684"/>
                  </a:cubicBezTo>
                  <a:lnTo>
                    <a:pt x="10556" y="5688"/>
                  </a:lnTo>
                  <a:lnTo>
                    <a:pt x="10534" y="5695"/>
                  </a:lnTo>
                  <a:lnTo>
                    <a:pt x="10520" y="5699"/>
                  </a:lnTo>
                  <a:lnTo>
                    <a:pt x="10494" y="5702"/>
                  </a:lnTo>
                  <a:lnTo>
                    <a:pt x="10195" y="5702"/>
                  </a:lnTo>
                  <a:cubicBezTo>
                    <a:pt x="10119" y="5702"/>
                    <a:pt x="10050" y="5746"/>
                    <a:pt x="10013" y="5812"/>
                  </a:cubicBezTo>
                  <a:lnTo>
                    <a:pt x="9794" y="5812"/>
                  </a:lnTo>
                  <a:lnTo>
                    <a:pt x="9794" y="5772"/>
                  </a:lnTo>
                  <a:lnTo>
                    <a:pt x="9794" y="5761"/>
                  </a:lnTo>
                  <a:lnTo>
                    <a:pt x="9794" y="3822"/>
                  </a:lnTo>
                  <a:close/>
                  <a:moveTo>
                    <a:pt x="7984" y="6883"/>
                  </a:moveTo>
                  <a:cubicBezTo>
                    <a:pt x="8049" y="6883"/>
                    <a:pt x="8107" y="6927"/>
                    <a:pt x="8126" y="6992"/>
                  </a:cubicBezTo>
                  <a:cubicBezTo>
                    <a:pt x="8126" y="7000"/>
                    <a:pt x="8126" y="7010"/>
                    <a:pt x="8126" y="7018"/>
                  </a:cubicBezTo>
                  <a:cubicBezTo>
                    <a:pt x="8126" y="7032"/>
                    <a:pt x="8126" y="7051"/>
                    <a:pt x="8126" y="7065"/>
                  </a:cubicBezTo>
                  <a:lnTo>
                    <a:pt x="8129" y="7065"/>
                  </a:lnTo>
                  <a:cubicBezTo>
                    <a:pt x="8111" y="7134"/>
                    <a:pt x="8053" y="7182"/>
                    <a:pt x="7980" y="7182"/>
                  </a:cubicBezTo>
                  <a:lnTo>
                    <a:pt x="7492" y="7182"/>
                  </a:lnTo>
                  <a:cubicBezTo>
                    <a:pt x="7291" y="7182"/>
                    <a:pt x="7291" y="6883"/>
                    <a:pt x="7492" y="6883"/>
                  </a:cubicBezTo>
                  <a:close/>
                  <a:moveTo>
                    <a:pt x="3859" y="6110"/>
                  </a:moveTo>
                  <a:cubicBezTo>
                    <a:pt x="3917" y="6180"/>
                    <a:pt x="4008" y="6220"/>
                    <a:pt x="4100" y="6220"/>
                  </a:cubicBezTo>
                  <a:lnTo>
                    <a:pt x="4446" y="6220"/>
                  </a:lnTo>
                  <a:cubicBezTo>
                    <a:pt x="4602" y="6894"/>
                    <a:pt x="5076" y="7557"/>
                    <a:pt x="5663" y="7950"/>
                  </a:cubicBezTo>
                  <a:lnTo>
                    <a:pt x="5663" y="8344"/>
                  </a:lnTo>
                  <a:lnTo>
                    <a:pt x="5324" y="8344"/>
                  </a:lnTo>
                  <a:cubicBezTo>
                    <a:pt x="5320" y="8344"/>
                    <a:pt x="5315" y="8344"/>
                    <a:pt x="5311" y="8344"/>
                  </a:cubicBezTo>
                  <a:cubicBezTo>
                    <a:pt x="4857" y="8344"/>
                    <a:pt x="4425" y="8151"/>
                    <a:pt x="4118" y="7816"/>
                  </a:cubicBezTo>
                  <a:cubicBezTo>
                    <a:pt x="3804" y="7477"/>
                    <a:pt x="3648" y="7025"/>
                    <a:pt x="3688" y="6570"/>
                  </a:cubicBezTo>
                  <a:cubicBezTo>
                    <a:pt x="3702" y="6417"/>
                    <a:pt x="3713" y="6264"/>
                    <a:pt x="3728" y="6110"/>
                  </a:cubicBezTo>
                  <a:close/>
                  <a:moveTo>
                    <a:pt x="4814" y="3673"/>
                  </a:moveTo>
                  <a:lnTo>
                    <a:pt x="6581" y="4274"/>
                  </a:lnTo>
                  <a:cubicBezTo>
                    <a:pt x="6902" y="4384"/>
                    <a:pt x="7234" y="4438"/>
                    <a:pt x="7565" y="4438"/>
                  </a:cubicBezTo>
                  <a:cubicBezTo>
                    <a:pt x="8209" y="4438"/>
                    <a:pt x="8847" y="4233"/>
                    <a:pt x="9379" y="3841"/>
                  </a:cubicBezTo>
                  <a:lnTo>
                    <a:pt x="9379" y="5775"/>
                  </a:lnTo>
                  <a:cubicBezTo>
                    <a:pt x="9372" y="5994"/>
                    <a:pt x="9324" y="6209"/>
                    <a:pt x="9241" y="6413"/>
                  </a:cubicBezTo>
                  <a:cubicBezTo>
                    <a:pt x="9180" y="6576"/>
                    <a:pt x="9313" y="6695"/>
                    <a:pt x="9444" y="6695"/>
                  </a:cubicBezTo>
                  <a:cubicBezTo>
                    <a:pt x="9518" y="6695"/>
                    <a:pt x="9592" y="6657"/>
                    <a:pt x="9630" y="6566"/>
                  </a:cubicBezTo>
                  <a:cubicBezTo>
                    <a:pt x="9674" y="6460"/>
                    <a:pt x="9711" y="6347"/>
                    <a:pt x="9736" y="6234"/>
                  </a:cubicBezTo>
                  <a:lnTo>
                    <a:pt x="10090" y="6234"/>
                  </a:lnTo>
                  <a:cubicBezTo>
                    <a:pt x="10104" y="6234"/>
                    <a:pt x="10119" y="6234"/>
                    <a:pt x="10133" y="6231"/>
                  </a:cubicBezTo>
                  <a:lnTo>
                    <a:pt x="10133" y="6231"/>
                  </a:lnTo>
                  <a:cubicBezTo>
                    <a:pt x="9988" y="6581"/>
                    <a:pt x="9641" y="6810"/>
                    <a:pt x="9262" y="6810"/>
                  </a:cubicBezTo>
                  <a:lnTo>
                    <a:pt x="8505" y="6810"/>
                  </a:lnTo>
                  <a:cubicBezTo>
                    <a:pt x="8414" y="6599"/>
                    <a:pt x="8210" y="6464"/>
                    <a:pt x="7980" y="6464"/>
                  </a:cubicBezTo>
                  <a:lnTo>
                    <a:pt x="7492" y="6464"/>
                  </a:lnTo>
                  <a:cubicBezTo>
                    <a:pt x="7178" y="6464"/>
                    <a:pt x="6923" y="6719"/>
                    <a:pt x="6923" y="7032"/>
                  </a:cubicBezTo>
                  <a:cubicBezTo>
                    <a:pt x="6923" y="7346"/>
                    <a:pt x="7178" y="7601"/>
                    <a:pt x="7492" y="7601"/>
                  </a:cubicBezTo>
                  <a:lnTo>
                    <a:pt x="7984" y="7601"/>
                  </a:lnTo>
                  <a:cubicBezTo>
                    <a:pt x="8220" y="7601"/>
                    <a:pt x="8435" y="7451"/>
                    <a:pt x="8516" y="7225"/>
                  </a:cubicBezTo>
                  <a:lnTo>
                    <a:pt x="9262" y="7225"/>
                  </a:lnTo>
                  <a:cubicBezTo>
                    <a:pt x="9266" y="7225"/>
                    <a:pt x="9269" y="7225"/>
                    <a:pt x="9272" y="7225"/>
                  </a:cubicBezTo>
                  <a:cubicBezTo>
                    <a:pt x="9789" y="7225"/>
                    <a:pt x="10262" y="6927"/>
                    <a:pt x="10487" y="6460"/>
                  </a:cubicBezTo>
                  <a:cubicBezTo>
                    <a:pt x="10490" y="6497"/>
                    <a:pt x="10494" y="6533"/>
                    <a:pt x="10498" y="6570"/>
                  </a:cubicBezTo>
                  <a:cubicBezTo>
                    <a:pt x="10538" y="7029"/>
                    <a:pt x="10381" y="7480"/>
                    <a:pt x="10071" y="7816"/>
                  </a:cubicBezTo>
                  <a:cubicBezTo>
                    <a:pt x="9762" y="8158"/>
                    <a:pt x="9321" y="8348"/>
                    <a:pt x="8862" y="8348"/>
                  </a:cubicBezTo>
                  <a:lnTo>
                    <a:pt x="8523" y="8348"/>
                  </a:lnTo>
                  <a:lnTo>
                    <a:pt x="8523" y="7947"/>
                  </a:lnTo>
                  <a:cubicBezTo>
                    <a:pt x="8650" y="7859"/>
                    <a:pt x="8774" y="7761"/>
                    <a:pt x="8887" y="7652"/>
                  </a:cubicBezTo>
                  <a:cubicBezTo>
                    <a:pt x="9042" y="7502"/>
                    <a:pt x="8905" y="7287"/>
                    <a:pt x="8742" y="7287"/>
                  </a:cubicBezTo>
                  <a:cubicBezTo>
                    <a:pt x="8694" y="7287"/>
                    <a:pt x="8645" y="7306"/>
                    <a:pt x="8599" y="7349"/>
                  </a:cubicBezTo>
                  <a:cubicBezTo>
                    <a:pt x="8483" y="7455"/>
                    <a:pt x="8363" y="7553"/>
                    <a:pt x="8228" y="7637"/>
                  </a:cubicBezTo>
                  <a:lnTo>
                    <a:pt x="8217" y="7644"/>
                  </a:lnTo>
                  <a:cubicBezTo>
                    <a:pt x="8104" y="7714"/>
                    <a:pt x="7980" y="7772"/>
                    <a:pt x="7856" y="7819"/>
                  </a:cubicBezTo>
                  <a:lnTo>
                    <a:pt x="7801" y="7834"/>
                  </a:lnTo>
                  <a:lnTo>
                    <a:pt x="7794" y="7834"/>
                  </a:lnTo>
                  <a:cubicBezTo>
                    <a:pt x="7776" y="7841"/>
                    <a:pt x="7754" y="7845"/>
                    <a:pt x="7736" y="7852"/>
                  </a:cubicBezTo>
                  <a:lnTo>
                    <a:pt x="7710" y="7859"/>
                  </a:lnTo>
                  <a:cubicBezTo>
                    <a:pt x="7432" y="7928"/>
                    <a:pt x="7255" y="7963"/>
                    <a:pt x="7080" y="7963"/>
                  </a:cubicBezTo>
                  <a:cubicBezTo>
                    <a:pt x="6902" y="7963"/>
                    <a:pt x="6725" y="7927"/>
                    <a:pt x="6442" y="7856"/>
                  </a:cubicBezTo>
                  <a:cubicBezTo>
                    <a:pt x="6417" y="7848"/>
                    <a:pt x="6395" y="7841"/>
                    <a:pt x="6370" y="7834"/>
                  </a:cubicBezTo>
                  <a:lnTo>
                    <a:pt x="6359" y="7830"/>
                  </a:lnTo>
                  <a:lnTo>
                    <a:pt x="6348" y="7827"/>
                  </a:lnTo>
                  <a:lnTo>
                    <a:pt x="6300" y="7812"/>
                  </a:lnTo>
                  <a:lnTo>
                    <a:pt x="6289" y="7808"/>
                  </a:lnTo>
                  <a:lnTo>
                    <a:pt x="6275" y="7801"/>
                  </a:lnTo>
                  <a:lnTo>
                    <a:pt x="6224" y="7783"/>
                  </a:lnTo>
                  <a:lnTo>
                    <a:pt x="6202" y="7772"/>
                  </a:lnTo>
                  <a:cubicBezTo>
                    <a:pt x="6180" y="7761"/>
                    <a:pt x="6158" y="7754"/>
                    <a:pt x="6136" y="7743"/>
                  </a:cubicBezTo>
                  <a:cubicBezTo>
                    <a:pt x="6111" y="7728"/>
                    <a:pt x="6085" y="7717"/>
                    <a:pt x="6063" y="7703"/>
                  </a:cubicBezTo>
                  <a:lnTo>
                    <a:pt x="6056" y="7699"/>
                  </a:lnTo>
                  <a:cubicBezTo>
                    <a:pt x="6034" y="7688"/>
                    <a:pt x="6009" y="7674"/>
                    <a:pt x="5987" y="7659"/>
                  </a:cubicBezTo>
                  <a:cubicBezTo>
                    <a:pt x="5349" y="7269"/>
                    <a:pt x="4821" y="6464"/>
                    <a:pt x="4814" y="5779"/>
                  </a:cubicBezTo>
                  <a:lnTo>
                    <a:pt x="4814" y="3713"/>
                  </a:lnTo>
                  <a:lnTo>
                    <a:pt x="4814" y="3706"/>
                  </a:lnTo>
                  <a:lnTo>
                    <a:pt x="4814" y="3673"/>
                  </a:lnTo>
                  <a:close/>
                  <a:moveTo>
                    <a:pt x="8104" y="8176"/>
                  </a:moveTo>
                  <a:lnTo>
                    <a:pt x="8104" y="8552"/>
                  </a:lnTo>
                  <a:cubicBezTo>
                    <a:pt x="8104" y="8705"/>
                    <a:pt x="8199" y="8840"/>
                    <a:pt x="8337" y="8891"/>
                  </a:cubicBezTo>
                  <a:lnTo>
                    <a:pt x="8927" y="9186"/>
                  </a:lnTo>
                  <a:lnTo>
                    <a:pt x="8920" y="9189"/>
                  </a:lnTo>
                  <a:cubicBezTo>
                    <a:pt x="8891" y="9211"/>
                    <a:pt x="8862" y="9237"/>
                    <a:pt x="8833" y="9262"/>
                  </a:cubicBezTo>
                  <a:lnTo>
                    <a:pt x="8825" y="9269"/>
                  </a:lnTo>
                  <a:cubicBezTo>
                    <a:pt x="8763" y="9317"/>
                    <a:pt x="8701" y="9364"/>
                    <a:pt x="8636" y="9408"/>
                  </a:cubicBezTo>
                  <a:lnTo>
                    <a:pt x="8625" y="9415"/>
                  </a:lnTo>
                  <a:cubicBezTo>
                    <a:pt x="8596" y="9437"/>
                    <a:pt x="8563" y="9455"/>
                    <a:pt x="8530" y="9477"/>
                  </a:cubicBezTo>
                  <a:lnTo>
                    <a:pt x="8519" y="9484"/>
                  </a:lnTo>
                  <a:cubicBezTo>
                    <a:pt x="8490" y="9503"/>
                    <a:pt x="8457" y="9521"/>
                    <a:pt x="8424" y="9539"/>
                  </a:cubicBezTo>
                  <a:lnTo>
                    <a:pt x="8410" y="9546"/>
                  </a:lnTo>
                  <a:cubicBezTo>
                    <a:pt x="8377" y="9565"/>
                    <a:pt x="8344" y="9579"/>
                    <a:pt x="8312" y="9597"/>
                  </a:cubicBezTo>
                  <a:lnTo>
                    <a:pt x="8297" y="9605"/>
                  </a:lnTo>
                  <a:cubicBezTo>
                    <a:pt x="8264" y="9619"/>
                    <a:pt x="8231" y="9634"/>
                    <a:pt x="8199" y="9648"/>
                  </a:cubicBezTo>
                  <a:lnTo>
                    <a:pt x="8184" y="9656"/>
                  </a:lnTo>
                  <a:cubicBezTo>
                    <a:pt x="8151" y="9670"/>
                    <a:pt x="8115" y="9685"/>
                    <a:pt x="8078" y="9696"/>
                  </a:cubicBezTo>
                  <a:lnTo>
                    <a:pt x="8071" y="9699"/>
                  </a:lnTo>
                  <a:cubicBezTo>
                    <a:pt x="7998" y="9729"/>
                    <a:pt x="7922" y="9754"/>
                    <a:pt x="7849" y="9776"/>
                  </a:cubicBezTo>
                  <a:lnTo>
                    <a:pt x="7838" y="9776"/>
                  </a:lnTo>
                  <a:cubicBezTo>
                    <a:pt x="7801" y="9787"/>
                    <a:pt x="7765" y="9794"/>
                    <a:pt x="7729" y="9805"/>
                  </a:cubicBezTo>
                  <a:lnTo>
                    <a:pt x="7714" y="9809"/>
                  </a:lnTo>
                  <a:cubicBezTo>
                    <a:pt x="7678" y="9816"/>
                    <a:pt x="7641" y="9823"/>
                    <a:pt x="7605" y="9831"/>
                  </a:cubicBezTo>
                  <a:lnTo>
                    <a:pt x="7590" y="9834"/>
                  </a:lnTo>
                  <a:cubicBezTo>
                    <a:pt x="7554" y="9841"/>
                    <a:pt x="7517" y="9845"/>
                    <a:pt x="7481" y="9852"/>
                  </a:cubicBezTo>
                  <a:lnTo>
                    <a:pt x="7463" y="9852"/>
                  </a:lnTo>
                  <a:cubicBezTo>
                    <a:pt x="7426" y="9856"/>
                    <a:pt x="7390" y="9863"/>
                    <a:pt x="7353" y="9867"/>
                  </a:cubicBezTo>
                  <a:lnTo>
                    <a:pt x="7339" y="9867"/>
                  </a:lnTo>
                  <a:cubicBezTo>
                    <a:pt x="7299" y="9867"/>
                    <a:pt x="7262" y="9871"/>
                    <a:pt x="7222" y="9874"/>
                  </a:cubicBezTo>
                  <a:lnTo>
                    <a:pt x="6960" y="9874"/>
                  </a:lnTo>
                  <a:cubicBezTo>
                    <a:pt x="6923" y="9874"/>
                    <a:pt x="6883" y="9867"/>
                    <a:pt x="6847" y="9867"/>
                  </a:cubicBezTo>
                  <a:lnTo>
                    <a:pt x="6829" y="9867"/>
                  </a:lnTo>
                  <a:cubicBezTo>
                    <a:pt x="6792" y="9863"/>
                    <a:pt x="6756" y="9856"/>
                    <a:pt x="6719" y="9852"/>
                  </a:cubicBezTo>
                  <a:lnTo>
                    <a:pt x="6701" y="9852"/>
                  </a:lnTo>
                  <a:cubicBezTo>
                    <a:pt x="6668" y="9845"/>
                    <a:pt x="6632" y="9841"/>
                    <a:pt x="6595" y="9834"/>
                  </a:cubicBezTo>
                  <a:lnTo>
                    <a:pt x="6577" y="9831"/>
                  </a:lnTo>
                  <a:cubicBezTo>
                    <a:pt x="6541" y="9823"/>
                    <a:pt x="6504" y="9816"/>
                    <a:pt x="6468" y="9809"/>
                  </a:cubicBezTo>
                  <a:lnTo>
                    <a:pt x="6453" y="9805"/>
                  </a:lnTo>
                  <a:cubicBezTo>
                    <a:pt x="6417" y="9794"/>
                    <a:pt x="6380" y="9787"/>
                    <a:pt x="6348" y="9776"/>
                  </a:cubicBezTo>
                  <a:lnTo>
                    <a:pt x="6337" y="9772"/>
                  </a:lnTo>
                  <a:cubicBezTo>
                    <a:pt x="6300" y="9761"/>
                    <a:pt x="6260" y="9750"/>
                    <a:pt x="6224" y="9739"/>
                  </a:cubicBezTo>
                  <a:cubicBezTo>
                    <a:pt x="6187" y="9729"/>
                    <a:pt x="6151" y="9714"/>
                    <a:pt x="6114" y="9699"/>
                  </a:cubicBezTo>
                  <a:lnTo>
                    <a:pt x="6104" y="9696"/>
                  </a:lnTo>
                  <a:cubicBezTo>
                    <a:pt x="6071" y="9685"/>
                    <a:pt x="6034" y="9670"/>
                    <a:pt x="6002" y="9656"/>
                  </a:cubicBezTo>
                  <a:lnTo>
                    <a:pt x="5987" y="9648"/>
                  </a:lnTo>
                  <a:cubicBezTo>
                    <a:pt x="5954" y="9634"/>
                    <a:pt x="5921" y="9619"/>
                    <a:pt x="5889" y="9605"/>
                  </a:cubicBezTo>
                  <a:lnTo>
                    <a:pt x="5870" y="9597"/>
                  </a:lnTo>
                  <a:cubicBezTo>
                    <a:pt x="5841" y="9579"/>
                    <a:pt x="5808" y="9565"/>
                    <a:pt x="5776" y="9546"/>
                  </a:cubicBezTo>
                  <a:lnTo>
                    <a:pt x="5761" y="9539"/>
                  </a:lnTo>
                  <a:cubicBezTo>
                    <a:pt x="5732" y="9521"/>
                    <a:pt x="5699" y="9503"/>
                    <a:pt x="5666" y="9481"/>
                  </a:cubicBezTo>
                  <a:lnTo>
                    <a:pt x="5652" y="9473"/>
                  </a:lnTo>
                  <a:cubicBezTo>
                    <a:pt x="5623" y="9455"/>
                    <a:pt x="5590" y="9433"/>
                    <a:pt x="5557" y="9415"/>
                  </a:cubicBezTo>
                  <a:lnTo>
                    <a:pt x="5550" y="9408"/>
                  </a:lnTo>
                  <a:cubicBezTo>
                    <a:pt x="5517" y="9386"/>
                    <a:pt x="5484" y="9364"/>
                    <a:pt x="5451" y="9339"/>
                  </a:cubicBezTo>
                  <a:cubicBezTo>
                    <a:pt x="5422" y="9317"/>
                    <a:pt x="5389" y="9295"/>
                    <a:pt x="5360" y="9266"/>
                  </a:cubicBezTo>
                  <a:lnTo>
                    <a:pt x="5353" y="9262"/>
                  </a:lnTo>
                  <a:cubicBezTo>
                    <a:pt x="5324" y="9237"/>
                    <a:pt x="5295" y="9211"/>
                    <a:pt x="5269" y="9186"/>
                  </a:cubicBezTo>
                  <a:lnTo>
                    <a:pt x="5262" y="9182"/>
                  </a:lnTo>
                  <a:lnTo>
                    <a:pt x="5848" y="8887"/>
                  </a:lnTo>
                  <a:cubicBezTo>
                    <a:pt x="5991" y="8832"/>
                    <a:pt x="6085" y="8697"/>
                    <a:pt x="6082" y="8548"/>
                  </a:cubicBezTo>
                  <a:lnTo>
                    <a:pt x="6082" y="8180"/>
                  </a:lnTo>
                  <a:lnTo>
                    <a:pt x="6118" y="8191"/>
                  </a:lnTo>
                  <a:lnTo>
                    <a:pt x="6169" y="8213"/>
                  </a:lnTo>
                  <a:lnTo>
                    <a:pt x="6231" y="8231"/>
                  </a:lnTo>
                  <a:lnTo>
                    <a:pt x="6257" y="8242"/>
                  </a:lnTo>
                  <a:cubicBezTo>
                    <a:pt x="6286" y="8249"/>
                    <a:pt x="6311" y="8257"/>
                    <a:pt x="6340" y="8264"/>
                  </a:cubicBezTo>
                  <a:lnTo>
                    <a:pt x="6453" y="8293"/>
                  </a:lnTo>
                  <a:lnTo>
                    <a:pt x="6464" y="8293"/>
                  </a:lnTo>
                  <a:lnTo>
                    <a:pt x="6512" y="8304"/>
                  </a:lnTo>
                  <a:lnTo>
                    <a:pt x="6523" y="8308"/>
                  </a:lnTo>
                  <a:lnTo>
                    <a:pt x="6563" y="8315"/>
                  </a:lnTo>
                  <a:lnTo>
                    <a:pt x="6574" y="8318"/>
                  </a:lnTo>
                  <a:lnTo>
                    <a:pt x="6614" y="8326"/>
                  </a:lnTo>
                  <a:lnTo>
                    <a:pt x="6628" y="8329"/>
                  </a:lnTo>
                  <a:lnTo>
                    <a:pt x="6661" y="8337"/>
                  </a:lnTo>
                  <a:lnTo>
                    <a:pt x="6679" y="8340"/>
                  </a:lnTo>
                  <a:lnTo>
                    <a:pt x="6708" y="8344"/>
                  </a:lnTo>
                  <a:lnTo>
                    <a:pt x="6723" y="8348"/>
                  </a:lnTo>
                  <a:lnTo>
                    <a:pt x="6752" y="8351"/>
                  </a:lnTo>
                  <a:lnTo>
                    <a:pt x="6770" y="8355"/>
                  </a:lnTo>
                  <a:lnTo>
                    <a:pt x="6796" y="8359"/>
                  </a:lnTo>
                  <a:lnTo>
                    <a:pt x="6814" y="8362"/>
                  </a:lnTo>
                  <a:lnTo>
                    <a:pt x="6840" y="8366"/>
                  </a:lnTo>
                  <a:lnTo>
                    <a:pt x="6854" y="8366"/>
                  </a:lnTo>
                  <a:lnTo>
                    <a:pt x="6880" y="8369"/>
                  </a:lnTo>
                  <a:lnTo>
                    <a:pt x="6898" y="8369"/>
                  </a:lnTo>
                  <a:lnTo>
                    <a:pt x="6923" y="8373"/>
                  </a:lnTo>
                  <a:lnTo>
                    <a:pt x="7251" y="8373"/>
                  </a:lnTo>
                  <a:lnTo>
                    <a:pt x="7280" y="8369"/>
                  </a:lnTo>
                  <a:lnTo>
                    <a:pt x="7291" y="8369"/>
                  </a:lnTo>
                  <a:lnTo>
                    <a:pt x="7320" y="8366"/>
                  </a:lnTo>
                  <a:lnTo>
                    <a:pt x="7331" y="8366"/>
                  </a:lnTo>
                  <a:lnTo>
                    <a:pt x="7364" y="8362"/>
                  </a:lnTo>
                  <a:lnTo>
                    <a:pt x="7371" y="8362"/>
                  </a:lnTo>
                  <a:lnTo>
                    <a:pt x="7408" y="8355"/>
                  </a:lnTo>
                  <a:lnTo>
                    <a:pt x="7415" y="8355"/>
                  </a:lnTo>
                  <a:lnTo>
                    <a:pt x="7452" y="8348"/>
                  </a:lnTo>
                  <a:lnTo>
                    <a:pt x="7459" y="8348"/>
                  </a:lnTo>
                  <a:lnTo>
                    <a:pt x="7499" y="8340"/>
                  </a:lnTo>
                  <a:lnTo>
                    <a:pt x="7503" y="8340"/>
                  </a:lnTo>
                  <a:lnTo>
                    <a:pt x="7546" y="8333"/>
                  </a:lnTo>
                  <a:lnTo>
                    <a:pt x="7550" y="8333"/>
                  </a:lnTo>
                  <a:lnTo>
                    <a:pt x="7597" y="8322"/>
                  </a:lnTo>
                  <a:cubicBezTo>
                    <a:pt x="7663" y="8308"/>
                    <a:pt x="7732" y="8293"/>
                    <a:pt x="7812" y="8271"/>
                  </a:cubicBezTo>
                  <a:lnTo>
                    <a:pt x="7842" y="8264"/>
                  </a:lnTo>
                  <a:cubicBezTo>
                    <a:pt x="7863" y="8260"/>
                    <a:pt x="7885" y="8253"/>
                    <a:pt x="7907" y="8246"/>
                  </a:cubicBezTo>
                  <a:cubicBezTo>
                    <a:pt x="7973" y="8227"/>
                    <a:pt x="8038" y="8206"/>
                    <a:pt x="8104" y="8176"/>
                  </a:cubicBezTo>
                  <a:close/>
                  <a:moveTo>
                    <a:pt x="6191" y="0"/>
                  </a:moveTo>
                  <a:cubicBezTo>
                    <a:pt x="4551" y="0"/>
                    <a:pt x="3221" y="1334"/>
                    <a:pt x="3218" y="2973"/>
                  </a:cubicBezTo>
                  <a:lnTo>
                    <a:pt x="3218" y="3695"/>
                  </a:lnTo>
                  <a:cubicBezTo>
                    <a:pt x="3028" y="3848"/>
                    <a:pt x="2919" y="4081"/>
                    <a:pt x="2919" y="4329"/>
                  </a:cubicBezTo>
                  <a:lnTo>
                    <a:pt x="2919" y="5291"/>
                  </a:lnTo>
                  <a:cubicBezTo>
                    <a:pt x="2919" y="5579"/>
                    <a:pt x="3072" y="5848"/>
                    <a:pt x="3320" y="5998"/>
                  </a:cubicBezTo>
                  <a:cubicBezTo>
                    <a:pt x="3302" y="6176"/>
                    <a:pt x="3287" y="6355"/>
                    <a:pt x="3272" y="6537"/>
                  </a:cubicBezTo>
                  <a:cubicBezTo>
                    <a:pt x="3178" y="7677"/>
                    <a:pt x="4030" y="8676"/>
                    <a:pt x="5174" y="8759"/>
                  </a:cubicBezTo>
                  <a:lnTo>
                    <a:pt x="4945" y="8876"/>
                  </a:lnTo>
                  <a:cubicBezTo>
                    <a:pt x="4874" y="8805"/>
                    <a:pt x="4779" y="8767"/>
                    <a:pt x="4683" y="8767"/>
                  </a:cubicBezTo>
                  <a:cubicBezTo>
                    <a:pt x="4641" y="8767"/>
                    <a:pt x="4599" y="8774"/>
                    <a:pt x="4559" y="8788"/>
                  </a:cubicBezTo>
                  <a:lnTo>
                    <a:pt x="1651" y="9816"/>
                  </a:lnTo>
                  <a:cubicBezTo>
                    <a:pt x="795" y="10115"/>
                    <a:pt x="205" y="10898"/>
                    <a:pt x="150" y="11802"/>
                  </a:cubicBezTo>
                  <a:lnTo>
                    <a:pt x="139" y="11947"/>
                  </a:lnTo>
                  <a:cubicBezTo>
                    <a:pt x="137" y="12088"/>
                    <a:pt x="244" y="12161"/>
                    <a:pt x="350" y="12161"/>
                  </a:cubicBezTo>
                  <a:cubicBezTo>
                    <a:pt x="448" y="12161"/>
                    <a:pt x="546" y="12099"/>
                    <a:pt x="558" y="11969"/>
                  </a:cubicBezTo>
                  <a:lnTo>
                    <a:pt x="565" y="11827"/>
                  </a:lnTo>
                  <a:cubicBezTo>
                    <a:pt x="613" y="11091"/>
                    <a:pt x="1094" y="10454"/>
                    <a:pt x="1790" y="10209"/>
                  </a:cubicBezTo>
                  <a:lnTo>
                    <a:pt x="4668" y="9193"/>
                  </a:lnTo>
                  <a:lnTo>
                    <a:pt x="4752" y="9277"/>
                  </a:lnTo>
                  <a:lnTo>
                    <a:pt x="4850" y="9371"/>
                  </a:lnTo>
                  <a:cubicBezTo>
                    <a:pt x="5437" y="9966"/>
                    <a:pt x="6241" y="10301"/>
                    <a:pt x="7077" y="10301"/>
                  </a:cubicBezTo>
                  <a:cubicBezTo>
                    <a:pt x="7082" y="10301"/>
                    <a:pt x="7086" y="10301"/>
                    <a:pt x="7091" y="10301"/>
                  </a:cubicBezTo>
                  <a:cubicBezTo>
                    <a:pt x="7302" y="10301"/>
                    <a:pt x="7510" y="10279"/>
                    <a:pt x="7718" y="10239"/>
                  </a:cubicBezTo>
                  <a:cubicBezTo>
                    <a:pt x="7769" y="10228"/>
                    <a:pt x="7820" y="10217"/>
                    <a:pt x="7871" y="10206"/>
                  </a:cubicBezTo>
                  <a:lnTo>
                    <a:pt x="7944" y="10184"/>
                  </a:lnTo>
                  <a:cubicBezTo>
                    <a:pt x="8472" y="10038"/>
                    <a:pt x="8949" y="9761"/>
                    <a:pt x="9335" y="9371"/>
                  </a:cubicBezTo>
                  <a:lnTo>
                    <a:pt x="9430" y="9277"/>
                  </a:lnTo>
                  <a:lnTo>
                    <a:pt x="9514" y="9193"/>
                  </a:lnTo>
                  <a:lnTo>
                    <a:pt x="12396" y="10209"/>
                  </a:lnTo>
                  <a:cubicBezTo>
                    <a:pt x="13092" y="10454"/>
                    <a:pt x="13573" y="11091"/>
                    <a:pt x="13617" y="11827"/>
                  </a:cubicBezTo>
                  <a:lnTo>
                    <a:pt x="13744" y="14042"/>
                  </a:lnTo>
                  <a:cubicBezTo>
                    <a:pt x="13751" y="14181"/>
                    <a:pt x="13646" y="14298"/>
                    <a:pt x="13507" y="14298"/>
                  </a:cubicBezTo>
                  <a:lnTo>
                    <a:pt x="11809" y="14298"/>
                  </a:lnTo>
                  <a:lnTo>
                    <a:pt x="11809" y="11955"/>
                  </a:lnTo>
                  <a:cubicBezTo>
                    <a:pt x="11809" y="11814"/>
                    <a:pt x="11705" y="11744"/>
                    <a:pt x="11600" y="11744"/>
                  </a:cubicBezTo>
                  <a:cubicBezTo>
                    <a:pt x="11495" y="11744"/>
                    <a:pt x="11390" y="11814"/>
                    <a:pt x="11390" y="11955"/>
                  </a:cubicBezTo>
                  <a:lnTo>
                    <a:pt x="11390" y="14298"/>
                  </a:lnTo>
                  <a:lnTo>
                    <a:pt x="2795" y="14298"/>
                  </a:lnTo>
                  <a:lnTo>
                    <a:pt x="2795" y="11955"/>
                  </a:lnTo>
                  <a:cubicBezTo>
                    <a:pt x="2795" y="11814"/>
                    <a:pt x="2690" y="11744"/>
                    <a:pt x="2586" y="11744"/>
                  </a:cubicBezTo>
                  <a:cubicBezTo>
                    <a:pt x="2481" y="11744"/>
                    <a:pt x="2376" y="11814"/>
                    <a:pt x="2376" y="11955"/>
                  </a:cubicBezTo>
                  <a:lnTo>
                    <a:pt x="2376" y="14298"/>
                  </a:lnTo>
                  <a:lnTo>
                    <a:pt x="678" y="14298"/>
                  </a:lnTo>
                  <a:cubicBezTo>
                    <a:pt x="540" y="14294"/>
                    <a:pt x="431" y="14177"/>
                    <a:pt x="441" y="14042"/>
                  </a:cubicBezTo>
                  <a:lnTo>
                    <a:pt x="474" y="13456"/>
                  </a:lnTo>
                  <a:cubicBezTo>
                    <a:pt x="478" y="13316"/>
                    <a:pt x="371" y="13242"/>
                    <a:pt x="265" y="13242"/>
                  </a:cubicBezTo>
                  <a:cubicBezTo>
                    <a:pt x="166" y="13242"/>
                    <a:pt x="67" y="13305"/>
                    <a:pt x="55" y="13434"/>
                  </a:cubicBezTo>
                  <a:lnTo>
                    <a:pt x="22" y="14017"/>
                  </a:lnTo>
                  <a:cubicBezTo>
                    <a:pt x="1" y="14396"/>
                    <a:pt x="299" y="14713"/>
                    <a:pt x="678" y="14717"/>
                  </a:cubicBezTo>
                  <a:lnTo>
                    <a:pt x="13507" y="14717"/>
                  </a:lnTo>
                  <a:cubicBezTo>
                    <a:pt x="13886" y="14713"/>
                    <a:pt x="14185" y="14396"/>
                    <a:pt x="14163" y="14017"/>
                  </a:cubicBezTo>
                  <a:lnTo>
                    <a:pt x="14036" y="11802"/>
                  </a:lnTo>
                  <a:cubicBezTo>
                    <a:pt x="13981" y="10898"/>
                    <a:pt x="13391" y="10115"/>
                    <a:pt x="12538" y="9816"/>
                  </a:cubicBezTo>
                  <a:lnTo>
                    <a:pt x="9627" y="8785"/>
                  </a:lnTo>
                  <a:cubicBezTo>
                    <a:pt x="9587" y="8771"/>
                    <a:pt x="9546" y="8764"/>
                    <a:pt x="9506" y="8764"/>
                  </a:cubicBezTo>
                  <a:cubicBezTo>
                    <a:pt x="9408" y="8764"/>
                    <a:pt x="9313" y="8803"/>
                    <a:pt x="9241" y="8872"/>
                  </a:cubicBezTo>
                  <a:lnTo>
                    <a:pt x="9015" y="8759"/>
                  </a:lnTo>
                  <a:cubicBezTo>
                    <a:pt x="10155" y="8676"/>
                    <a:pt x="11011" y="7677"/>
                    <a:pt x="10917" y="6537"/>
                  </a:cubicBezTo>
                  <a:cubicBezTo>
                    <a:pt x="10902" y="6358"/>
                    <a:pt x="10888" y="6180"/>
                    <a:pt x="10869" y="6005"/>
                  </a:cubicBezTo>
                  <a:cubicBezTo>
                    <a:pt x="11117" y="5855"/>
                    <a:pt x="11266" y="5586"/>
                    <a:pt x="11270" y="5298"/>
                  </a:cubicBezTo>
                  <a:lnTo>
                    <a:pt x="11270" y="4336"/>
                  </a:lnTo>
                  <a:cubicBezTo>
                    <a:pt x="11270" y="4092"/>
                    <a:pt x="11157" y="3859"/>
                    <a:pt x="10971" y="3702"/>
                  </a:cubicBezTo>
                  <a:lnTo>
                    <a:pt x="10971" y="2973"/>
                  </a:lnTo>
                  <a:cubicBezTo>
                    <a:pt x="10968" y="1334"/>
                    <a:pt x="9638" y="0"/>
                    <a:pt x="7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86;p47">
              <a:extLst>
                <a:ext uri="{FF2B5EF4-FFF2-40B4-BE49-F238E27FC236}">
                  <a16:creationId xmlns:a16="http://schemas.microsoft.com/office/drawing/2014/main" id="{5E19E47C-8C04-4427-8DE4-BD8892289A2E}"/>
                </a:ext>
              </a:extLst>
            </p:cNvPr>
            <p:cNvSpPr/>
            <p:nvPr/>
          </p:nvSpPr>
          <p:spPr>
            <a:xfrm>
              <a:off x="4756275" y="2665600"/>
              <a:ext cx="64600" cy="32900"/>
            </a:xfrm>
            <a:custGeom>
              <a:avLst/>
              <a:gdLst/>
              <a:ahLst/>
              <a:cxnLst/>
              <a:rect l="l" t="t" r="r" b="b"/>
              <a:pathLst>
                <a:path w="2584" h="1316" extrusionOk="0">
                  <a:moveTo>
                    <a:pt x="2147" y="419"/>
                  </a:moveTo>
                  <a:cubicBezTo>
                    <a:pt x="2158" y="419"/>
                    <a:pt x="2165" y="427"/>
                    <a:pt x="2165" y="438"/>
                  </a:cubicBezTo>
                  <a:lnTo>
                    <a:pt x="2165" y="878"/>
                  </a:lnTo>
                  <a:cubicBezTo>
                    <a:pt x="2165" y="889"/>
                    <a:pt x="2158" y="897"/>
                    <a:pt x="2147" y="897"/>
                  </a:cubicBezTo>
                  <a:lnTo>
                    <a:pt x="438" y="897"/>
                  </a:lnTo>
                  <a:cubicBezTo>
                    <a:pt x="427" y="897"/>
                    <a:pt x="420" y="889"/>
                    <a:pt x="420" y="878"/>
                  </a:cubicBezTo>
                  <a:lnTo>
                    <a:pt x="420" y="438"/>
                  </a:lnTo>
                  <a:cubicBezTo>
                    <a:pt x="420" y="427"/>
                    <a:pt x="427" y="419"/>
                    <a:pt x="438" y="419"/>
                  </a:cubicBezTo>
                  <a:close/>
                  <a:moveTo>
                    <a:pt x="438" y="0"/>
                  </a:moveTo>
                  <a:cubicBezTo>
                    <a:pt x="194" y="0"/>
                    <a:pt x="1" y="197"/>
                    <a:pt x="1" y="438"/>
                  </a:cubicBezTo>
                  <a:lnTo>
                    <a:pt x="1" y="878"/>
                  </a:lnTo>
                  <a:cubicBezTo>
                    <a:pt x="1" y="1123"/>
                    <a:pt x="194" y="1316"/>
                    <a:pt x="438" y="1316"/>
                  </a:cubicBezTo>
                  <a:lnTo>
                    <a:pt x="2147" y="1316"/>
                  </a:lnTo>
                  <a:cubicBezTo>
                    <a:pt x="2387" y="1316"/>
                    <a:pt x="2584" y="1123"/>
                    <a:pt x="2584" y="878"/>
                  </a:cubicBezTo>
                  <a:lnTo>
                    <a:pt x="2584" y="438"/>
                  </a:lnTo>
                  <a:cubicBezTo>
                    <a:pt x="2584" y="197"/>
                    <a:pt x="2387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" name="Google Shape;374;p47">
            <a:extLst>
              <a:ext uri="{FF2B5EF4-FFF2-40B4-BE49-F238E27FC236}">
                <a16:creationId xmlns:a16="http://schemas.microsoft.com/office/drawing/2014/main" id="{28D82D65-E37A-41E2-AAC8-7AE7E2BCA0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974197" y="1621413"/>
            <a:ext cx="1505458" cy="1735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384;p47">
            <a:extLst>
              <a:ext uri="{FF2B5EF4-FFF2-40B4-BE49-F238E27FC236}">
                <a16:creationId xmlns:a16="http://schemas.microsoft.com/office/drawing/2014/main" id="{A0E71605-757F-468E-990B-02CCABB8A9A8}"/>
              </a:ext>
            </a:extLst>
          </p:cNvPr>
          <p:cNvGrpSpPr/>
          <p:nvPr/>
        </p:nvGrpSpPr>
        <p:grpSpPr>
          <a:xfrm>
            <a:off x="3307801" y="1909912"/>
            <a:ext cx="898794" cy="937842"/>
            <a:chOff x="4549775" y="2364100"/>
            <a:chExt cx="354625" cy="367925"/>
          </a:xfrm>
        </p:grpSpPr>
        <p:sp>
          <p:nvSpPr>
            <p:cNvPr id="129" name="Google Shape;385;p47">
              <a:extLst>
                <a:ext uri="{FF2B5EF4-FFF2-40B4-BE49-F238E27FC236}">
                  <a16:creationId xmlns:a16="http://schemas.microsoft.com/office/drawing/2014/main" id="{91AD0EDD-CC9E-49DE-A356-BF0A124E0CA3}"/>
                </a:ext>
              </a:extLst>
            </p:cNvPr>
            <p:cNvSpPr/>
            <p:nvPr/>
          </p:nvSpPr>
          <p:spPr>
            <a:xfrm>
              <a:off x="4549775" y="2364100"/>
              <a:ext cx="354625" cy="367925"/>
            </a:xfrm>
            <a:custGeom>
              <a:avLst/>
              <a:gdLst/>
              <a:ahLst/>
              <a:cxnLst/>
              <a:rect l="l" t="t" r="r" b="b"/>
              <a:pathLst>
                <a:path w="14185" h="14717" extrusionOk="0">
                  <a:moveTo>
                    <a:pt x="7995" y="416"/>
                  </a:moveTo>
                  <a:cubicBezTo>
                    <a:pt x="9405" y="419"/>
                    <a:pt x="10549" y="1560"/>
                    <a:pt x="10552" y="2970"/>
                  </a:cubicBezTo>
                  <a:lnTo>
                    <a:pt x="10552" y="3392"/>
                  </a:lnTo>
                  <a:cubicBezTo>
                    <a:pt x="10505" y="3134"/>
                    <a:pt x="10461" y="2911"/>
                    <a:pt x="10414" y="2729"/>
                  </a:cubicBezTo>
                  <a:cubicBezTo>
                    <a:pt x="10173" y="1764"/>
                    <a:pt x="9412" y="736"/>
                    <a:pt x="7991" y="736"/>
                  </a:cubicBezTo>
                  <a:lnTo>
                    <a:pt x="6198" y="736"/>
                  </a:lnTo>
                  <a:cubicBezTo>
                    <a:pt x="4774" y="736"/>
                    <a:pt x="4012" y="1764"/>
                    <a:pt x="3772" y="2729"/>
                  </a:cubicBezTo>
                  <a:cubicBezTo>
                    <a:pt x="3728" y="2911"/>
                    <a:pt x="3681" y="3134"/>
                    <a:pt x="3637" y="3392"/>
                  </a:cubicBezTo>
                  <a:lnTo>
                    <a:pt x="3637" y="2973"/>
                  </a:lnTo>
                  <a:lnTo>
                    <a:pt x="3637" y="2970"/>
                  </a:lnTo>
                  <a:cubicBezTo>
                    <a:pt x="3640" y="1560"/>
                    <a:pt x="4781" y="419"/>
                    <a:pt x="6191" y="416"/>
                  </a:cubicBezTo>
                  <a:close/>
                  <a:moveTo>
                    <a:pt x="7991" y="1152"/>
                  </a:moveTo>
                  <a:cubicBezTo>
                    <a:pt x="8519" y="1152"/>
                    <a:pt x="8967" y="1319"/>
                    <a:pt x="9332" y="1647"/>
                  </a:cubicBezTo>
                  <a:cubicBezTo>
                    <a:pt x="9656" y="1942"/>
                    <a:pt x="9889" y="2350"/>
                    <a:pt x="10009" y="2828"/>
                  </a:cubicBezTo>
                  <a:cubicBezTo>
                    <a:pt x="10050" y="2988"/>
                    <a:pt x="10090" y="3181"/>
                    <a:pt x="10130" y="3403"/>
                  </a:cubicBezTo>
                  <a:cubicBezTo>
                    <a:pt x="10115" y="3403"/>
                    <a:pt x="10104" y="3400"/>
                    <a:pt x="10090" y="3400"/>
                  </a:cubicBezTo>
                  <a:lnTo>
                    <a:pt x="9696" y="3400"/>
                  </a:lnTo>
                  <a:cubicBezTo>
                    <a:pt x="9682" y="3400"/>
                    <a:pt x="9663" y="3403"/>
                    <a:pt x="9645" y="3407"/>
                  </a:cubicBezTo>
                  <a:cubicBezTo>
                    <a:pt x="9630" y="3396"/>
                    <a:pt x="9616" y="3385"/>
                    <a:pt x="9601" y="3378"/>
                  </a:cubicBezTo>
                  <a:cubicBezTo>
                    <a:pt x="9554" y="3355"/>
                    <a:pt x="9503" y="3344"/>
                    <a:pt x="9452" y="3344"/>
                  </a:cubicBezTo>
                  <a:cubicBezTo>
                    <a:pt x="9374" y="3344"/>
                    <a:pt x="9295" y="3371"/>
                    <a:pt x="9233" y="3422"/>
                  </a:cubicBezTo>
                  <a:lnTo>
                    <a:pt x="9226" y="3429"/>
                  </a:lnTo>
                  <a:cubicBezTo>
                    <a:pt x="8751" y="3813"/>
                    <a:pt x="8164" y="4014"/>
                    <a:pt x="7569" y="4014"/>
                  </a:cubicBezTo>
                  <a:cubicBezTo>
                    <a:pt x="7284" y="4014"/>
                    <a:pt x="6997" y="3968"/>
                    <a:pt x="6719" y="3873"/>
                  </a:cubicBezTo>
                  <a:lnTo>
                    <a:pt x="4861" y="3243"/>
                  </a:lnTo>
                  <a:cubicBezTo>
                    <a:pt x="4823" y="3229"/>
                    <a:pt x="4783" y="3222"/>
                    <a:pt x="4743" y="3222"/>
                  </a:cubicBezTo>
                  <a:cubicBezTo>
                    <a:pt x="4670" y="3222"/>
                    <a:pt x="4598" y="3246"/>
                    <a:pt x="4537" y="3290"/>
                  </a:cubicBezTo>
                  <a:cubicBezTo>
                    <a:pt x="4500" y="3320"/>
                    <a:pt x="4471" y="3352"/>
                    <a:pt x="4446" y="3392"/>
                  </a:cubicBezTo>
                  <a:lnTo>
                    <a:pt x="4063" y="3392"/>
                  </a:lnTo>
                  <a:cubicBezTo>
                    <a:pt x="4103" y="3174"/>
                    <a:pt x="4143" y="2984"/>
                    <a:pt x="4183" y="2828"/>
                  </a:cubicBezTo>
                  <a:cubicBezTo>
                    <a:pt x="4300" y="2350"/>
                    <a:pt x="4537" y="1942"/>
                    <a:pt x="4861" y="1647"/>
                  </a:cubicBezTo>
                  <a:cubicBezTo>
                    <a:pt x="5225" y="1319"/>
                    <a:pt x="5674" y="1152"/>
                    <a:pt x="6198" y="1152"/>
                  </a:cubicBezTo>
                  <a:close/>
                  <a:moveTo>
                    <a:pt x="4391" y="3811"/>
                  </a:moveTo>
                  <a:lnTo>
                    <a:pt x="4391" y="5768"/>
                  </a:lnTo>
                  <a:lnTo>
                    <a:pt x="4391" y="5783"/>
                  </a:lnTo>
                  <a:lnTo>
                    <a:pt x="4391" y="5808"/>
                  </a:lnTo>
                  <a:lnTo>
                    <a:pt x="4172" y="5808"/>
                  </a:lnTo>
                  <a:cubicBezTo>
                    <a:pt x="4136" y="5739"/>
                    <a:pt x="4067" y="5695"/>
                    <a:pt x="3990" y="5695"/>
                  </a:cubicBezTo>
                  <a:lnTo>
                    <a:pt x="3691" y="5695"/>
                  </a:lnTo>
                  <a:lnTo>
                    <a:pt x="3666" y="5691"/>
                  </a:lnTo>
                  <a:lnTo>
                    <a:pt x="3651" y="5681"/>
                  </a:lnTo>
                  <a:lnTo>
                    <a:pt x="3633" y="5677"/>
                  </a:lnTo>
                  <a:lnTo>
                    <a:pt x="3619" y="5673"/>
                  </a:lnTo>
                  <a:cubicBezTo>
                    <a:pt x="3451" y="5619"/>
                    <a:pt x="3338" y="5462"/>
                    <a:pt x="3338" y="5287"/>
                  </a:cubicBezTo>
                  <a:lnTo>
                    <a:pt x="3338" y="4325"/>
                  </a:lnTo>
                  <a:cubicBezTo>
                    <a:pt x="3338" y="4103"/>
                    <a:pt x="3520" y="3921"/>
                    <a:pt x="3743" y="3921"/>
                  </a:cubicBezTo>
                  <a:lnTo>
                    <a:pt x="3990" y="3921"/>
                  </a:lnTo>
                  <a:cubicBezTo>
                    <a:pt x="4067" y="3921"/>
                    <a:pt x="4136" y="3877"/>
                    <a:pt x="4172" y="3811"/>
                  </a:cubicBezTo>
                  <a:close/>
                  <a:moveTo>
                    <a:pt x="10013" y="3822"/>
                  </a:moveTo>
                  <a:cubicBezTo>
                    <a:pt x="10050" y="3888"/>
                    <a:pt x="10122" y="3932"/>
                    <a:pt x="10199" y="3932"/>
                  </a:cubicBezTo>
                  <a:lnTo>
                    <a:pt x="10447" y="3932"/>
                  </a:lnTo>
                  <a:cubicBezTo>
                    <a:pt x="10669" y="3932"/>
                    <a:pt x="10847" y="4114"/>
                    <a:pt x="10847" y="4336"/>
                  </a:cubicBezTo>
                  <a:lnTo>
                    <a:pt x="10847" y="5302"/>
                  </a:lnTo>
                  <a:cubicBezTo>
                    <a:pt x="10847" y="5477"/>
                    <a:pt x="10738" y="5630"/>
                    <a:pt x="10571" y="5684"/>
                  </a:cubicBezTo>
                  <a:lnTo>
                    <a:pt x="10556" y="5688"/>
                  </a:lnTo>
                  <a:lnTo>
                    <a:pt x="10534" y="5695"/>
                  </a:lnTo>
                  <a:lnTo>
                    <a:pt x="10520" y="5699"/>
                  </a:lnTo>
                  <a:lnTo>
                    <a:pt x="10494" y="5702"/>
                  </a:lnTo>
                  <a:lnTo>
                    <a:pt x="10195" y="5702"/>
                  </a:lnTo>
                  <a:cubicBezTo>
                    <a:pt x="10119" y="5702"/>
                    <a:pt x="10050" y="5746"/>
                    <a:pt x="10013" y="5812"/>
                  </a:cubicBezTo>
                  <a:lnTo>
                    <a:pt x="9794" y="5812"/>
                  </a:lnTo>
                  <a:lnTo>
                    <a:pt x="9794" y="5772"/>
                  </a:lnTo>
                  <a:lnTo>
                    <a:pt x="9794" y="5761"/>
                  </a:lnTo>
                  <a:lnTo>
                    <a:pt x="9794" y="3822"/>
                  </a:lnTo>
                  <a:close/>
                  <a:moveTo>
                    <a:pt x="7984" y="6883"/>
                  </a:moveTo>
                  <a:cubicBezTo>
                    <a:pt x="8049" y="6883"/>
                    <a:pt x="8107" y="6927"/>
                    <a:pt x="8126" y="6992"/>
                  </a:cubicBezTo>
                  <a:cubicBezTo>
                    <a:pt x="8126" y="7000"/>
                    <a:pt x="8126" y="7010"/>
                    <a:pt x="8126" y="7018"/>
                  </a:cubicBezTo>
                  <a:cubicBezTo>
                    <a:pt x="8126" y="7032"/>
                    <a:pt x="8126" y="7051"/>
                    <a:pt x="8126" y="7065"/>
                  </a:cubicBezTo>
                  <a:lnTo>
                    <a:pt x="8129" y="7065"/>
                  </a:lnTo>
                  <a:cubicBezTo>
                    <a:pt x="8111" y="7134"/>
                    <a:pt x="8053" y="7182"/>
                    <a:pt x="7980" y="7182"/>
                  </a:cubicBezTo>
                  <a:lnTo>
                    <a:pt x="7492" y="7182"/>
                  </a:lnTo>
                  <a:cubicBezTo>
                    <a:pt x="7291" y="7182"/>
                    <a:pt x="7291" y="6883"/>
                    <a:pt x="7492" y="6883"/>
                  </a:cubicBezTo>
                  <a:close/>
                  <a:moveTo>
                    <a:pt x="3859" y="6110"/>
                  </a:moveTo>
                  <a:cubicBezTo>
                    <a:pt x="3917" y="6180"/>
                    <a:pt x="4008" y="6220"/>
                    <a:pt x="4100" y="6220"/>
                  </a:cubicBezTo>
                  <a:lnTo>
                    <a:pt x="4446" y="6220"/>
                  </a:lnTo>
                  <a:cubicBezTo>
                    <a:pt x="4602" y="6894"/>
                    <a:pt x="5076" y="7557"/>
                    <a:pt x="5663" y="7950"/>
                  </a:cubicBezTo>
                  <a:lnTo>
                    <a:pt x="5663" y="8344"/>
                  </a:lnTo>
                  <a:lnTo>
                    <a:pt x="5324" y="8344"/>
                  </a:lnTo>
                  <a:cubicBezTo>
                    <a:pt x="5320" y="8344"/>
                    <a:pt x="5315" y="8344"/>
                    <a:pt x="5311" y="8344"/>
                  </a:cubicBezTo>
                  <a:cubicBezTo>
                    <a:pt x="4857" y="8344"/>
                    <a:pt x="4425" y="8151"/>
                    <a:pt x="4118" y="7816"/>
                  </a:cubicBezTo>
                  <a:cubicBezTo>
                    <a:pt x="3804" y="7477"/>
                    <a:pt x="3648" y="7025"/>
                    <a:pt x="3688" y="6570"/>
                  </a:cubicBezTo>
                  <a:cubicBezTo>
                    <a:pt x="3702" y="6417"/>
                    <a:pt x="3713" y="6264"/>
                    <a:pt x="3728" y="6110"/>
                  </a:cubicBezTo>
                  <a:close/>
                  <a:moveTo>
                    <a:pt x="4814" y="3673"/>
                  </a:moveTo>
                  <a:lnTo>
                    <a:pt x="6581" y="4274"/>
                  </a:lnTo>
                  <a:cubicBezTo>
                    <a:pt x="6902" y="4384"/>
                    <a:pt x="7234" y="4438"/>
                    <a:pt x="7565" y="4438"/>
                  </a:cubicBezTo>
                  <a:cubicBezTo>
                    <a:pt x="8209" y="4438"/>
                    <a:pt x="8847" y="4233"/>
                    <a:pt x="9379" y="3841"/>
                  </a:cubicBezTo>
                  <a:lnTo>
                    <a:pt x="9379" y="5775"/>
                  </a:lnTo>
                  <a:cubicBezTo>
                    <a:pt x="9372" y="5994"/>
                    <a:pt x="9324" y="6209"/>
                    <a:pt x="9241" y="6413"/>
                  </a:cubicBezTo>
                  <a:cubicBezTo>
                    <a:pt x="9180" y="6576"/>
                    <a:pt x="9313" y="6695"/>
                    <a:pt x="9444" y="6695"/>
                  </a:cubicBezTo>
                  <a:cubicBezTo>
                    <a:pt x="9518" y="6695"/>
                    <a:pt x="9592" y="6657"/>
                    <a:pt x="9630" y="6566"/>
                  </a:cubicBezTo>
                  <a:cubicBezTo>
                    <a:pt x="9674" y="6460"/>
                    <a:pt x="9711" y="6347"/>
                    <a:pt x="9736" y="6234"/>
                  </a:cubicBezTo>
                  <a:lnTo>
                    <a:pt x="10090" y="6234"/>
                  </a:lnTo>
                  <a:cubicBezTo>
                    <a:pt x="10104" y="6234"/>
                    <a:pt x="10119" y="6234"/>
                    <a:pt x="10133" y="6231"/>
                  </a:cubicBezTo>
                  <a:lnTo>
                    <a:pt x="10133" y="6231"/>
                  </a:lnTo>
                  <a:cubicBezTo>
                    <a:pt x="9988" y="6581"/>
                    <a:pt x="9641" y="6810"/>
                    <a:pt x="9262" y="6810"/>
                  </a:cubicBezTo>
                  <a:lnTo>
                    <a:pt x="8505" y="6810"/>
                  </a:lnTo>
                  <a:cubicBezTo>
                    <a:pt x="8414" y="6599"/>
                    <a:pt x="8210" y="6464"/>
                    <a:pt x="7980" y="6464"/>
                  </a:cubicBezTo>
                  <a:lnTo>
                    <a:pt x="7492" y="6464"/>
                  </a:lnTo>
                  <a:cubicBezTo>
                    <a:pt x="7178" y="6464"/>
                    <a:pt x="6923" y="6719"/>
                    <a:pt x="6923" y="7032"/>
                  </a:cubicBezTo>
                  <a:cubicBezTo>
                    <a:pt x="6923" y="7346"/>
                    <a:pt x="7178" y="7601"/>
                    <a:pt x="7492" y="7601"/>
                  </a:cubicBezTo>
                  <a:lnTo>
                    <a:pt x="7984" y="7601"/>
                  </a:lnTo>
                  <a:cubicBezTo>
                    <a:pt x="8220" y="7601"/>
                    <a:pt x="8435" y="7451"/>
                    <a:pt x="8516" y="7225"/>
                  </a:cubicBezTo>
                  <a:lnTo>
                    <a:pt x="9262" y="7225"/>
                  </a:lnTo>
                  <a:cubicBezTo>
                    <a:pt x="9266" y="7225"/>
                    <a:pt x="9269" y="7225"/>
                    <a:pt x="9272" y="7225"/>
                  </a:cubicBezTo>
                  <a:cubicBezTo>
                    <a:pt x="9789" y="7225"/>
                    <a:pt x="10262" y="6927"/>
                    <a:pt x="10487" y="6460"/>
                  </a:cubicBezTo>
                  <a:cubicBezTo>
                    <a:pt x="10490" y="6497"/>
                    <a:pt x="10494" y="6533"/>
                    <a:pt x="10498" y="6570"/>
                  </a:cubicBezTo>
                  <a:cubicBezTo>
                    <a:pt x="10538" y="7029"/>
                    <a:pt x="10381" y="7480"/>
                    <a:pt x="10071" y="7816"/>
                  </a:cubicBezTo>
                  <a:cubicBezTo>
                    <a:pt x="9762" y="8158"/>
                    <a:pt x="9321" y="8348"/>
                    <a:pt x="8862" y="8348"/>
                  </a:cubicBezTo>
                  <a:lnTo>
                    <a:pt x="8523" y="8348"/>
                  </a:lnTo>
                  <a:lnTo>
                    <a:pt x="8523" y="7947"/>
                  </a:lnTo>
                  <a:cubicBezTo>
                    <a:pt x="8650" y="7859"/>
                    <a:pt x="8774" y="7761"/>
                    <a:pt x="8887" y="7652"/>
                  </a:cubicBezTo>
                  <a:cubicBezTo>
                    <a:pt x="9042" y="7502"/>
                    <a:pt x="8905" y="7287"/>
                    <a:pt x="8742" y="7287"/>
                  </a:cubicBezTo>
                  <a:cubicBezTo>
                    <a:pt x="8694" y="7287"/>
                    <a:pt x="8645" y="7306"/>
                    <a:pt x="8599" y="7349"/>
                  </a:cubicBezTo>
                  <a:cubicBezTo>
                    <a:pt x="8483" y="7455"/>
                    <a:pt x="8363" y="7553"/>
                    <a:pt x="8228" y="7637"/>
                  </a:cubicBezTo>
                  <a:lnTo>
                    <a:pt x="8217" y="7644"/>
                  </a:lnTo>
                  <a:cubicBezTo>
                    <a:pt x="8104" y="7714"/>
                    <a:pt x="7980" y="7772"/>
                    <a:pt x="7856" y="7819"/>
                  </a:cubicBezTo>
                  <a:lnTo>
                    <a:pt x="7801" y="7834"/>
                  </a:lnTo>
                  <a:lnTo>
                    <a:pt x="7794" y="7834"/>
                  </a:lnTo>
                  <a:cubicBezTo>
                    <a:pt x="7776" y="7841"/>
                    <a:pt x="7754" y="7845"/>
                    <a:pt x="7736" y="7852"/>
                  </a:cubicBezTo>
                  <a:lnTo>
                    <a:pt x="7710" y="7859"/>
                  </a:lnTo>
                  <a:cubicBezTo>
                    <a:pt x="7432" y="7928"/>
                    <a:pt x="7255" y="7963"/>
                    <a:pt x="7080" y="7963"/>
                  </a:cubicBezTo>
                  <a:cubicBezTo>
                    <a:pt x="6902" y="7963"/>
                    <a:pt x="6725" y="7927"/>
                    <a:pt x="6442" y="7856"/>
                  </a:cubicBezTo>
                  <a:cubicBezTo>
                    <a:pt x="6417" y="7848"/>
                    <a:pt x="6395" y="7841"/>
                    <a:pt x="6370" y="7834"/>
                  </a:cubicBezTo>
                  <a:lnTo>
                    <a:pt x="6359" y="7830"/>
                  </a:lnTo>
                  <a:lnTo>
                    <a:pt x="6348" y="7827"/>
                  </a:lnTo>
                  <a:lnTo>
                    <a:pt x="6300" y="7812"/>
                  </a:lnTo>
                  <a:lnTo>
                    <a:pt x="6289" y="7808"/>
                  </a:lnTo>
                  <a:lnTo>
                    <a:pt x="6275" y="7801"/>
                  </a:lnTo>
                  <a:lnTo>
                    <a:pt x="6224" y="7783"/>
                  </a:lnTo>
                  <a:lnTo>
                    <a:pt x="6202" y="7772"/>
                  </a:lnTo>
                  <a:cubicBezTo>
                    <a:pt x="6180" y="7761"/>
                    <a:pt x="6158" y="7754"/>
                    <a:pt x="6136" y="7743"/>
                  </a:cubicBezTo>
                  <a:cubicBezTo>
                    <a:pt x="6111" y="7728"/>
                    <a:pt x="6085" y="7717"/>
                    <a:pt x="6063" y="7703"/>
                  </a:cubicBezTo>
                  <a:lnTo>
                    <a:pt x="6056" y="7699"/>
                  </a:lnTo>
                  <a:cubicBezTo>
                    <a:pt x="6034" y="7688"/>
                    <a:pt x="6009" y="7674"/>
                    <a:pt x="5987" y="7659"/>
                  </a:cubicBezTo>
                  <a:cubicBezTo>
                    <a:pt x="5349" y="7269"/>
                    <a:pt x="4821" y="6464"/>
                    <a:pt x="4814" y="5779"/>
                  </a:cubicBezTo>
                  <a:lnTo>
                    <a:pt x="4814" y="3713"/>
                  </a:lnTo>
                  <a:lnTo>
                    <a:pt x="4814" y="3706"/>
                  </a:lnTo>
                  <a:lnTo>
                    <a:pt x="4814" y="3673"/>
                  </a:lnTo>
                  <a:close/>
                  <a:moveTo>
                    <a:pt x="8104" y="8176"/>
                  </a:moveTo>
                  <a:lnTo>
                    <a:pt x="8104" y="8552"/>
                  </a:lnTo>
                  <a:cubicBezTo>
                    <a:pt x="8104" y="8705"/>
                    <a:pt x="8199" y="8840"/>
                    <a:pt x="8337" y="8891"/>
                  </a:cubicBezTo>
                  <a:lnTo>
                    <a:pt x="8927" y="9186"/>
                  </a:lnTo>
                  <a:lnTo>
                    <a:pt x="8920" y="9189"/>
                  </a:lnTo>
                  <a:cubicBezTo>
                    <a:pt x="8891" y="9211"/>
                    <a:pt x="8862" y="9237"/>
                    <a:pt x="8833" y="9262"/>
                  </a:cubicBezTo>
                  <a:lnTo>
                    <a:pt x="8825" y="9269"/>
                  </a:lnTo>
                  <a:cubicBezTo>
                    <a:pt x="8763" y="9317"/>
                    <a:pt x="8701" y="9364"/>
                    <a:pt x="8636" y="9408"/>
                  </a:cubicBezTo>
                  <a:lnTo>
                    <a:pt x="8625" y="9415"/>
                  </a:lnTo>
                  <a:cubicBezTo>
                    <a:pt x="8596" y="9437"/>
                    <a:pt x="8563" y="9455"/>
                    <a:pt x="8530" y="9477"/>
                  </a:cubicBezTo>
                  <a:lnTo>
                    <a:pt x="8519" y="9484"/>
                  </a:lnTo>
                  <a:cubicBezTo>
                    <a:pt x="8490" y="9503"/>
                    <a:pt x="8457" y="9521"/>
                    <a:pt x="8424" y="9539"/>
                  </a:cubicBezTo>
                  <a:lnTo>
                    <a:pt x="8410" y="9546"/>
                  </a:lnTo>
                  <a:cubicBezTo>
                    <a:pt x="8377" y="9565"/>
                    <a:pt x="8344" y="9579"/>
                    <a:pt x="8312" y="9597"/>
                  </a:cubicBezTo>
                  <a:lnTo>
                    <a:pt x="8297" y="9605"/>
                  </a:lnTo>
                  <a:cubicBezTo>
                    <a:pt x="8264" y="9619"/>
                    <a:pt x="8231" y="9634"/>
                    <a:pt x="8199" y="9648"/>
                  </a:cubicBezTo>
                  <a:lnTo>
                    <a:pt x="8184" y="9656"/>
                  </a:lnTo>
                  <a:cubicBezTo>
                    <a:pt x="8151" y="9670"/>
                    <a:pt x="8115" y="9685"/>
                    <a:pt x="8078" y="9696"/>
                  </a:cubicBezTo>
                  <a:lnTo>
                    <a:pt x="8071" y="9699"/>
                  </a:lnTo>
                  <a:cubicBezTo>
                    <a:pt x="7998" y="9729"/>
                    <a:pt x="7922" y="9754"/>
                    <a:pt x="7849" y="9776"/>
                  </a:cubicBezTo>
                  <a:lnTo>
                    <a:pt x="7838" y="9776"/>
                  </a:lnTo>
                  <a:cubicBezTo>
                    <a:pt x="7801" y="9787"/>
                    <a:pt x="7765" y="9794"/>
                    <a:pt x="7729" y="9805"/>
                  </a:cubicBezTo>
                  <a:lnTo>
                    <a:pt x="7714" y="9809"/>
                  </a:lnTo>
                  <a:cubicBezTo>
                    <a:pt x="7678" y="9816"/>
                    <a:pt x="7641" y="9823"/>
                    <a:pt x="7605" y="9831"/>
                  </a:cubicBezTo>
                  <a:lnTo>
                    <a:pt x="7590" y="9834"/>
                  </a:lnTo>
                  <a:cubicBezTo>
                    <a:pt x="7554" y="9841"/>
                    <a:pt x="7517" y="9845"/>
                    <a:pt x="7481" y="9852"/>
                  </a:cubicBezTo>
                  <a:lnTo>
                    <a:pt x="7463" y="9852"/>
                  </a:lnTo>
                  <a:cubicBezTo>
                    <a:pt x="7426" y="9856"/>
                    <a:pt x="7390" y="9863"/>
                    <a:pt x="7353" y="9867"/>
                  </a:cubicBezTo>
                  <a:lnTo>
                    <a:pt x="7339" y="9867"/>
                  </a:lnTo>
                  <a:cubicBezTo>
                    <a:pt x="7299" y="9867"/>
                    <a:pt x="7262" y="9871"/>
                    <a:pt x="7222" y="9874"/>
                  </a:cubicBezTo>
                  <a:lnTo>
                    <a:pt x="6960" y="9874"/>
                  </a:lnTo>
                  <a:cubicBezTo>
                    <a:pt x="6923" y="9874"/>
                    <a:pt x="6883" y="9867"/>
                    <a:pt x="6847" y="9867"/>
                  </a:cubicBezTo>
                  <a:lnTo>
                    <a:pt x="6829" y="9867"/>
                  </a:lnTo>
                  <a:cubicBezTo>
                    <a:pt x="6792" y="9863"/>
                    <a:pt x="6756" y="9856"/>
                    <a:pt x="6719" y="9852"/>
                  </a:cubicBezTo>
                  <a:lnTo>
                    <a:pt x="6701" y="9852"/>
                  </a:lnTo>
                  <a:cubicBezTo>
                    <a:pt x="6668" y="9845"/>
                    <a:pt x="6632" y="9841"/>
                    <a:pt x="6595" y="9834"/>
                  </a:cubicBezTo>
                  <a:lnTo>
                    <a:pt x="6577" y="9831"/>
                  </a:lnTo>
                  <a:cubicBezTo>
                    <a:pt x="6541" y="9823"/>
                    <a:pt x="6504" y="9816"/>
                    <a:pt x="6468" y="9809"/>
                  </a:cubicBezTo>
                  <a:lnTo>
                    <a:pt x="6453" y="9805"/>
                  </a:lnTo>
                  <a:cubicBezTo>
                    <a:pt x="6417" y="9794"/>
                    <a:pt x="6380" y="9787"/>
                    <a:pt x="6348" y="9776"/>
                  </a:cubicBezTo>
                  <a:lnTo>
                    <a:pt x="6337" y="9772"/>
                  </a:lnTo>
                  <a:cubicBezTo>
                    <a:pt x="6300" y="9761"/>
                    <a:pt x="6260" y="9750"/>
                    <a:pt x="6224" y="9739"/>
                  </a:cubicBezTo>
                  <a:cubicBezTo>
                    <a:pt x="6187" y="9729"/>
                    <a:pt x="6151" y="9714"/>
                    <a:pt x="6114" y="9699"/>
                  </a:cubicBezTo>
                  <a:lnTo>
                    <a:pt x="6104" y="9696"/>
                  </a:lnTo>
                  <a:cubicBezTo>
                    <a:pt x="6071" y="9685"/>
                    <a:pt x="6034" y="9670"/>
                    <a:pt x="6002" y="9656"/>
                  </a:cubicBezTo>
                  <a:lnTo>
                    <a:pt x="5987" y="9648"/>
                  </a:lnTo>
                  <a:cubicBezTo>
                    <a:pt x="5954" y="9634"/>
                    <a:pt x="5921" y="9619"/>
                    <a:pt x="5889" y="9605"/>
                  </a:cubicBezTo>
                  <a:lnTo>
                    <a:pt x="5870" y="9597"/>
                  </a:lnTo>
                  <a:cubicBezTo>
                    <a:pt x="5841" y="9579"/>
                    <a:pt x="5808" y="9565"/>
                    <a:pt x="5776" y="9546"/>
                  </a:cubicBezTo>
                  <a:lnTo>
                    <a:pt x="5761" y="9539"/>
                  </a:lnTo>
                  <a:cubicBezTo>
                    <a:pt x="5732" y="9521"/>
                    <a:pt x="5699" y="9503"/>
                    <a:pt x="5666" y="9481"/>
                  </a:cubicBezTo>
                  <a:lnTo>
                    <a:pt x="5652" y="9473"/>
                  </a:lnTo>
                  <a:cubicBezTo>
                    <a:pt x="5623" y="9455"/>
                    <a:pt x="5590" y="9433"/>
                    <a:pt x="5557" y="9415"/>
                  </a:cubicBezTo>
                  <a:lnTo>
                    <a:pt x="5550" y="9408"/>
                  </a:lnTo>
                  <a:cubicBezTo>
                    <a:pt x="5517" y="9386"/>
                    <a:pt x="5484" y="9364"/>
                    <a:pt x="5451" y="9339"/>
                  </a:cubicBezTo>
                  <a:cubicBezTo>
                    <a:pt x="5422" y="9317"/>
                    <a:pt x="5389" y="9295"/>
                    <a:pt x="5360" y="9266"/>
                  </a:cubicBezTo>
                  <a:lnTo>
                    <a:pt x="5353" y="9262"/>
                  </a:lnTo>
                  <a:cubicBezTo>
                    <a:pt x="5324" y="9237"/>
                    <a:pt x="5295" y="9211"/>
                    <a:pt x="5269" y="9186"/>
                  </a:cubicBezTo>
                  <a:lnTo>
                    <a:pt x="5262" y="9182"/>
                  </a:lnTo>
                  <a:lnTo>
                    <a:pt x="5848" y="8887"/>
                  </a:lnTo>
                  <a:cubicBezTo>
                    <a:pt x="5991" y="8832"/>
                    <a:pt x="6085" y="8697"/>
                    <a:pt x="6082" y="8548"/>
                  </a:cubicBezTo>
                  <a:lnTo>
                    <a:pt x="6082" y="8180"/>
                  </a:lnTo>
                  <a:lnTo>
                    <a:pt x="6118" y="8191"/>
                  </a:lnTo>
                  <a:lnTo>
                    <a:pt x="6169" y="8213"/>
                  </a:lnTo>
                  <a:lnTo>
                    <a:pt x="6231" y="8231"/>
                  </a:lnTo>
                  <a:lnTo>
                    <a:pt x="6257" y="8242"/>
                  </a:lnTo>
                  <a:cubicBezTo>
                    <a:pt x="6286" y="8249"/>
                    <a:pt x="6311" y="8257"/>
                    <a:pt x="6340" y="8264"/>
                  </a:cubicBezTo>
                  <a:lnTo>
                    <a:pt x="6453" y="8293"/>
                  </a:lnTo>
                  <a:lnTo>
                    <a:pt x="6464" y="8293"/>
                  </a:lnTo>
                  <a:lnTo>
                    <a:pt x="6512" y="8304"/>
                  </a:lnTo>
                  <a:lnTo>
                    <a:pt x="6523" y="8308"/>
                  </a:lnTo>
                  <a:lnTo>
                    <a:pt x="6563" y="8315"/>
                  </a:lnTo>
                  <a:lnTo>
                    <a:pt x="6574" y="8318"/>
                  </a:lnTo>
                  <a:lnTo>
                    <a:pt x="6614" y="8326"/>
                  </a:lnTo>
                  <a:lnTo>
                    <a:pt x="6628" y="8329"/>
                  </a:lnTo>
                  <a:lnTo>
                    <a:pt x="6661" y="8337"/>
                  </a:lnTo>
                  <a:lnTo>
                    <a:pt x="6679" y="8340"/>
                  </a:lnTo>
                  <a:lnTo>
                    <a:pt x="6708" y="8344"/>
                  </a:lnTo>
                  <a:lnTo>
                    <a:pt x="6723" y="8348"/>
                  </a:lnTo>
                  <a:lnTo>
                    <a:pt x="6752" y="8351"/>
                  </a:lnTo>
                  <a:lnTo>
                    <a:pt x="6770" y="8355"/>
                  </a:lnTo>
                  <a:lnTo>
                    <a:pt x="6796" y="8359"/>
                  </a:lnTo>
                  <a:lnTo>
                    <a:pt x="6814" y="8362"/>
                  </a:lnTo>
                  <a:lnTo>
                    <a:pt x="6840" y="8366"/>
                  </a:lnTo>
                  <a:lnTo>
                    <a:pt x="6854" y="8366"/>
                  </a:lnTo>
                  <a:lnTo>
                    <a:pt x="6880" y="8369"/>
                  </a:lnTo>
                  <a:lnTo>
                    <a:pt x="6898" y="8369"/>
                  </a:lnTo>
                  <a:lnTo>
                    <a:pt x="6923" y="8373"/>
                  </a:lnTo>
                  <a:lnTo>
                    <a:pt x="7251" y="8373"/>
                  </a:lnTo>
                  <a:lnTo>
                    <a:pt x="7280" y="8369"/>
                  </a:lnTo>
                  <a:lnTo>
                    <a:pt x="7291" y="8369"/>
                  </a:lnTo>
                  <a:lnTo>
                    <a:pt x="7320" y="8366"/>
                  </a:lnTo>
                  <a:lnTo>
                    <a:pt x="7331" y="8366"/>
                  </a:lnTo>
                  <a:lnTo>
                    <a:pt x="7364" y="8362"/>
                  </a:lnTo>
                  <a:lnTo>
                    <a:pt x="7371" y="8362"/>
                  </a:lnTo>
                  <a:lnTo>
                    <a:pt x="7408" y="8355"/>
                  </a:lnTo>
                  <a:lnTo>
                    <a:pt x="7415" y="8355"/>
                  </a:lnTo>
                  <a:lnTo>
                    <a:pt x="7452" y="8348"/>
                  </a:lnTo>
                  <a:lnTo>
                    <a:pt x="7459" y="8348"/>
                  </a:lnTo>
                  <a:lnTo>
                    <a:pt x="7499" y="8340"/>
                  </a:lnTo>
                  <a:lnTo>
                    <a:pt x="7503" y="8340"/>
                  </a:lnTo>
                  <a:lnTo>
                    <a:pt x="7546" y="8333"/>
                  </a:lnTo>
                  <a:lnTo>
                    <a:pt x="7550" y="8333"/>
                  </a:lnTo>
                  <a:lnTo>
                    <a:pt x="7597" y="8322"/>
                  </a:lnTo>
                  <a:cubicBezTo>
                    <a:pt x="7663" y="8308"/>
                    <a:pt x="7732" y="8293"/>
                    <a:pt x="7812" y="8271"/>
                  </a:cubicBezTo>
                  <a:lnTo>
                    <a:pt x="7842" y="8264"/>
                  </a:lnTo>
                  <a:cubicBezTo>
                    <a:pt x="7863" y="8260"/>
                    <a:pt x="7885" y="8253"/>
                    <a:pt x="7907" y="8246"/>
                  </a:cubicBezTo>
                  <a:cubicBezTo>
                    <a:pt x="7973" y="8227"/>
                    <a:pt x="8038" y="8206"/>
                    <a:pt x="8104" y="8176"/>
                  </a:cubicBezTo>
                  <a:close/>
                  <a:moveTo>
                    <a:pt x="6191" y="0"/>
                  </a:moveTo>
                  <a:cubicBezTo>
                    <a:pt x="4551" y="0"/>
                    <a:pt x="3221" y="1334"/>
                    <a:pt x="3218" y="2973"/>
                  </a:cubicBezTo>
                  <a:lnTo>
                    <a:pt x="3218" y="3695"/>
                  </a:lnTo>
                  <a:cubicBezTo>
                    <a:pt x="3028" y="3848"/>
                    <a:pt x="2919" y="4081"/>
                    <a:pt x="2919" y="4329"/>
                  </a:cubicBezTo>
                  <a:lnTo>
                    <a:pt x="2919" y="5291"/>
                  </a:lnTo>
                  <a:cubicBezTo>
                    <a:pt x="2919" y="5579"/>
                    <a:pt x="3072" y="5848"/>
                    <a:pt x="3320" y="5998"/>
                  </a:cubicBezTo>
                  <a:cubicBezTo>
                    <a:pt x="3302" y="6176"/>
                    <a:pt x="3287" y="6355"/>
                    <a:pt x="3272" y="6537"/>
                  </a:cubicBezTo>
                  <a:cubicBezTo>
                    <a:pt x="3178" y="7677"/>
                    <a:pt x="4030" y="8676"/>
                    <a:pt x="5174" y="8759"/>
                  </a:cubicBezTo>
                  <a:lnTo>
                    <a:pt x="4945" y="8876"/>
                  </a:lnTo>
                  <a:cubicBezTo>
                    <a:pt x="4874" y="8805"/>
                    <a:pt x="4779" y="8767"/>
                    <a:pt x="4683" y="8767"/>
                  </a:cubicBezTo>
                  <a:cubicBezTo>
                    <a:pt x="4641" y="8767"/>
                    <a:pt x="4599" y="8774"/>
                    <a:pt x="4559" y="8788"/>
                  </a:cubicBezTo>
                  <a:lnTo>
                    <a:pt x="1651" y="9816"/>
                  </a:lnTo>
                  <a:cubicBezTo>
                    <a:pt x="795" y="10115"/>
                    <a:pt x="205" y="10898"/>
                    <a:pt x="150" y="11802"/>
                  </a:cubicBezTo>
                  <a:lnTo>
                    <a:pt x="139" y="11947"/>
                  </a:lnTo>
                  <a:cubicBezTo>
                    <a:pt x="137" y="12088"/>
                    <a:pt x="244" y="12161"/>
                    <a:pt x="350" y="12161"/>
                  </a:cubicBezTo>
                  <a:cubicBezTo>
                    <a:pt x="448" y="12161"/>
                    <a:pt x="546" y="12099"/>
                    <a:pt x="558" y="11969"/>
                  </a:cubicBezTo>
                  <a:lnTo>
                    <a:pt x="565" y="11827"/>
                  </a:lnTo>
                  <a:cubicBezTo>
                    <a:pt x="613" y="11091"/>
                    <a:pt x="1094" y="10454"/>
                    <a:pt x="1790" y="10209"/>
                  </a:cubicBezTo>
                  <a:lnTo>
                    <a:pt x="4668" y="9193"/>
                  </a:lnTo>
                  <a:lnTo>
                    <a:pt x="4752" y="9277"/>
                  </a:lnTo>
                  <a:lnTo>
                    <a:pt x="4850" y="9371"/>
                  </a:lnTo>
                  <a:cubicBezTo>
                    <a:pt x="5437" y="9966"/>
                    <a:pt x="6241" y="10301"/>
                    <a:pt x="7077" y="10301"/>
                  </a:cubicBezTo>
                  <a:cubicBezTo>
                    <a:pt x="7082" y="10301"/>
                    <a:pt x="7086" y="10301"/>
                    <a:pt x="7091" y="10301"/>
                  </a:cubicBezTo>
                  <a:cubicBezTo>
                    <a:pt x="7302" y="10301"/>
                    <a:pt x="7510" y="10279"/>
                    <a:pt x="7718" y="10239"/>
                  </a:cubicBezTo>
                  <a:cubicBezTo>
                    <a:pt x="7769" y="10228"/>
                    <a:pt x="7820" y="10217"/>
                    <a:pt x="7871" y="10206"/>
                  </a:cubicBezTo>
                  <a:lnTo>
                    <a:pt x="7944" y="10184"/>
                  </a:lnTo>
                  <a:cubicBezTo>
                    <a:pt x="8472" y="10038"/>
                    <a:pt x="8949" y="9761"/>
                    <a:pt x="9335" y="9371"/>
                  </a:cubicBezTo>
                  <a:lnTo>
                    <a:pt x="9430" y="9277"/>
                  </a:lnTo>
                  <a:lnTo>
                    <a:pt x="9514" y="9193"/>
                  </a:lnTo>
                  <a:lnTo>
                    <a:pt x="12396" y="10209"/>
                  </a:lnTo>
                  <a:cubicBezTo>
                    <a:pt x="13092" y="10454"/>
                    <a:pt x="13573" y="11091"/>
                    <a:pt x="13617" y="11827"/>
                  </a:cubicBezTo>
                  <a:lnTo>
                    <a:pt x="13744" y="14042"/>
                  </a:lnTo>
                  <a:cubicBezTo>
                    <a:pt x="13751" y="14181"/>
                    <a:pt x="13646" y="14298"/>
                    <a:pt x="13507" y="14298"/>
                  </a:cubicBezTo>
                  <a:lnTo>
                    <a:pt x="11809" y="14298"/>
                  </a:lnTo>
                  <a:lnTo>
                    <a:pt x="11809" y="11955"/>
                  </a:lnTo>
                  <a:cubicBezTo>
                    <a:pt x="11809" y="11814"/>
                    <a:pt x="11705" y="11744"/>
                    <a:pt x="11600" y="11744"/>
                  </a:cubicBezTo>
                  <a:cubicBezTo>
                    <a:pt x="11495" y="11744"/>
                    <a:pt x="11390" y="11814"/>
                    <a:pt x="11390" y="11955"/>
                  </a:cubicBezTo>
                  <a:lnTo>
                    <a:pt x="11390" y="14298"/>
                  </a:lnTo>
                  <a:lnTo>
                    <a:pt x="2795" y="14298"/>
                  </a:lnTo>
                  <a:lnTo>
                    <a:pt x="2795" y="11955"/>
                  </a:lnTo>
                  <a:cubicBezTo>
                    <a:pt x="2795" y="11814"/>
                    <a:pt x="2690" y="11744"/>
                    <a:pt x="2586" y="11744"/>
                  </a:cubicBezTo>
                  <a:cubicBezTo>
                    <a:pt x="2481" y="11744"/>
                    <a:pt x="2376" y="11814"/>
                    <a:pt x="2376" y="11955"/>
                  </a:cubicBezTo>
                  <a:lnTo>
                    <a:pt x="2376" y="14298"/>
                  </a:lnTo>
                  <a:lnTo>
                    <a:pt x="678" y="14298"/>
                  </a:lnTo>
                  <a:cubicBezTo>
                    <a:pt x="540" y="14294"/>
                    <a:pt x="431" y="14177"/>
                    <a:pt x="441" y="14042"/>
                  </a:cubicBezTo>
                  <a:lnTo>
                    <a:pt x="474" y="13456"/>
                  </a:lnTo>
                  <a:cubicBezTo>
                    <a:pt x="478" y="13316"/>
                    <a:pt x="371" y="13242"/>
                    <a:pt x="265" y="13242"/>
                  </a:cubicBezTo>
                  <a:cubicBezTo>
                    <a:pt x="166" y="13242"/>
                    <a:pt x="67" y="13305"/>
                    <a:pt x="55" y="13434"/>
                  </a:cubicBezTo>
                  <a:lnTo>
                    <a:pt x="22" y="14017"/>
                  </a:lnTo>
                  <a:cubicBezTo>
                    <a:pt x="1" y="14396"/>
                    <a:pt x="299" y="14713"/>
                    <a:pt x="678" y="14717"/>
                  </a:cubicBezTo>
                  <a:lnTo>
                    <a:pt x="13507" y="14717"/>
                  </a:lnTo>
                  <a:cubicBezTo>
                    <a:pt x="13886" y="14713"/>
                    <a:pt x="14185" y="14396"/>
                    <a:pt x="14163" y="14017"/>
                  </a:cubicBezTo>
                  <a:lnTo>
                    <a:pt x="14036" y="11802"/>
                  </a:lnTo>
                  <a:cubicBezTo>
                    <a:pt x="13981" y="10898"/>
                    <a:pt x="13391" y="10115"/>
                    <a:pt x="12538" y="9816"/>
                  </a:cubicBezTo>
                  <a:lnTo>
                    <a:pt x="9627" y="8785"/>
                  </a:lnTo>
                  <a:cubicBezTo>
                    <a:pt x="9587" y="8771"/>
                    <a:pt x="9546" y="8764"/>
                    <a:pt x="9506" y="8764"/>
                  </a:cubicBezTo>
                  <a:cubicBezTo>
                    <a:pt x="9408" y="8764"/>
                    <a:pt x="9313" y="8803"/>
                    <a:pt x="9241" y="8872"/>
                  </a:cubicBezTo>
                  <a:lnTo>
                    <a:pt x="9015" y="8759"/>
                  </a:lnTo>
                  <a:cubicBezTo>
                    <a:pt x="10155" y="8676"/>
                    <a:pt x="11011" y="7677"/>
                    <a:pt x="10917" y="6537"/>
                  </a:cubicBezTo>
                  <a:cubicBezTo>
                    <a:pt x="10902" y="6358"/>
                    <a:pt x="10888" y="6180"/>
                    <a:pt x="10869" y="6005"/>
                  </a:cubicBezTo>
                  <a:cubicBezTo>
                    <a:pt x="11117" y="5855"/>
                    <a:pt x="11266" y="5586"/>
                    <a:pt x="11270" y="5298"/>
                  </a:cubicBezTo>
                  <a:lnTo>
                    <a:pt x="11270" y="4336"/>
                  </a:lnTo>
                  <a:cubicBezTo>
                    <a:pt x="11270" y="4092"/>
                    <a:pt x="11157" y="3859"/>
                    <a:pt x="10971" y="3702"/>
                  </a:cubicBezTo>
                  <a:lnTo>
                    <a:pt x="10971" y="2973"/>
                  </a:lnTo>
                  <a:cubicBezTo>
                    <a:pt x="10968" y="1334"/>
                    <a:pt x="9638" y="0"/>
                    <a:pt x="7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86;p47">
              <a:extLst>
                <a:ext uri="{FF2B5EF4-FFF2-40B4-BE49-F238E27FC236}">
                  <a16:creationId xmlns:a16="http://schemas.microsoft.com/office/drawing/2014/main" id="{D2E5034C-FCF4-4A35-B385-C5328DA137BE}"/>
                </a:ext>
              </a:extLst>
            </p:cNvPr>
            <p:cNvSpPr/>
            <p:nvPr/>
          </p:nvSpPr>
          <p:spPr>
            <a:xfrm>
              <a:off x="4756275" y="2665600"/>
              <a:ext cx="64600" cy="32900"/>
            </a:xfrm>
            <a:custGeom>
              <a:avLst/>
              <a:gdLst/>
              <a:ahLst/>
              <a:cxnLst/>
              <a:rect l="l" t="t" r="r" b="b"/>
              <a:pathLst>
                <a:path w="2584" h="1316" extrusionOk="0">
                  <a:moveTo>
                    <a:pt x="2147" y="419"/>
                  </a:moveTo>
                  <a:cubicBezTo>
                    <a:pt x="2158" y="419"/>
                    <a:pt x="2165" y="427"/>
                    <a:pt x="2165" y="438"/>
                  </a:cubicBezTo>
                  <a:lnTo>
                    <a:pt x="2165" y="878"/>
                  </a:lnTo>
                  <a:cubicBezTo>
                    <a:pt x="2165" y="889"/>
                    <a:pt x="2158" y="897"/>
                    <a:pt x="2147" y="897"/>
                  </a:cubicBezTo>
                  <a:lnTo>
                    <a:pt x="438" y="897"/>
                  </a:lnTo>
                  <a:cubicBezTo>
                    <a:pt x="427" y="897"/>
                    <a:pt x="420" y="889"/>
                    <a:pt x="420" y="878"/>
                  </a:cubicBezTo>
                  <a:lnTo>
                    <a:pt x="420" y="438"/>
                  </a:lnTo>
                  <a:cubicBezTo>
                    <a:pt x="420" y="427"/>
                    <a:pt x="427" y="419"/>
                    <a:pt x="438" y="419"/>
                  </a:cubicBezTo>
                  <a:close/>
                  <a:moveTo>
                    <a:pt x="438" y="0"/>
                  </a:moveTo>
                  <a:cubicBezTo>
                    <a:pt x="194" y="0"/>
                    <a:pt x="1" y="197"/>
                    <a:pt x="1" y="438"/>
                  </a:cubicBezTo>
                  <a:lnTo>
                    <a:pt x="1" y="878"/>
                  </a:lnTo>
                  <a:cubicBezTo>
                    <a:pt x="1" y="1123"/>
                    <a:pt x="194" y="1316"/>
                    <a:pt x="438" y="1316"/>
                  </a:cubicBezTo>
                  <a:lnTo>
                    <a:pt x="2147" y="1316"/>
                  </a:lnTo>
                  <a:cubicBezTo>
                    <a:pt x="2387" y="1316"/>
                    <a:pt x="2584" y="1123"/>
                    <a:pt x="2584" y="878"/>
                  </a:cubicBezTo>
                  <a:lnTo>
                    <a:pt x="2584" y="438"/>
                  </a:lnTo>
                  <a:cubicBezTo>
                    <a:pt x="2584" y="197"/>
                    <a:pt x="2387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" name="Google Shape;374;p47">
            <a:extLst>
              <a:ext uri="{FF2B5EF4-FFF2-40B4-BE49-F238E27FC236}">
                <a16:creationId xmlns:a16="http://schemas.microsoft.com/office/drawing/2014/main" id="{BD618B98-812D-4A4A-A6D9-C7BAE4E4F1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472884" y="1621413"/>
            <a:ext cx="1505458" cy="173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377;p47">
            <a:extLst>
              <a:ext uri="{FF2B5EF4-FFF2-40B4-BE49-F238E27FC236}">
                <a16:creationId xmlns:a16="http://schemas.microsoft.com/office/drawing/2014/main" id="{E2572AE2-6925-4927-A83C-99C92CC335CF}"/>
              </a:ext>
            </a:extLst>
          </p:cNvPr>
          <p:cNvSpPr txBox="1">
            <a:spLocks/>
          </p:cNvSpPr>
          <p:nvPr/>
        </p:nvSpPr>
        <p:spPr>
          <a:xfrm>
            <a:off x="4472885" y="3136252"/>
            <a:ext cx="1566001" cy="177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ko-KR" altLang="en-US" sz="3200" dirty="0" err="1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김민보</a:t>
            </a:r>
            <a:endParaRPr lang="en-US" altLang="ko-KR" sz="3200" dirty="0">
              <a:solidFill>
                <a:schemeClr val="bg1"/>
              </a:solidFill>
              <a:effectLst>
                <a:glow rad="139700">
                  <a:srgbClr val="81AEFE">
                    <a:alpha val="41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en-US" altLang="ko-KR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1:1 </a:t>
            </a: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문의 게시판</a:t>
            </a:r>
            <a:endParaRPr lang="en-US" altLang="ko-KR" sz="1100" dirty="0">
              <a:solidFill>
                <a:schemeClr val="bg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메일링</a:t>
            </a: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en-US" altLang="ko-KR" sz="1100" dirty="0">
              <a:solidFill>
                <a:schemeClr val="bg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게시판 </a:t>
            </a:r>
            <a:r>
              <a:rPr lang="en-US" altLang="ko-KR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DB </a:t>
            </a: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</a:p>
        </p:txBody>
      </p:sp>
      <p:grpSp>
        <p:nvGrpSpPr>
          <p:cNvPr id="133" name="Google Shape;384;p47">
            <a:extLst>
              <a:ext uri="{FF2B5EF4-FFF2-40B4-BE49-F238E27FC236}">
                <a16:creationId xmlns:a16="http://schemas.microsoft.com/office/drawing/2014/main" id="{D3BFA327-96C8-4FE7-98CD-489A6D09713F}"/>
              </a:ext>
            </a:extLst>
          </p:cNvPr>
          <p:cNvGrpSpPr/>
          <p:nvPr/>
        </p:nvGrpSpPr>
        <p:grpSpPr>
          <a:xfrm>
            <a:off x="4806488" y="1909912"/>
            <a:ext cx="898794" cy="937842"/>
            <a:chOff x="4549775" y="2364100"/>
            <a:chExt cx="354625" cy="367925"/>
          </a:xfrm>
        </p:grpSpPr>
        <p:sp>
          <p:nvSpPr>
            <p:cNvPr id="134" name="Google Shape;385;p47">
              <a:extLst>
                <a:ext uri="{FF2B5EF4-FFF2-40B4-BE49-F238E27FC236}">
                  <a16:creationId xmlns:a16="http://schemas.microsoft.com/office/drawing/2014/main" id="{F5529CAD-EC29-4CA9-AB0F-ED1A49A93F37}"/>
                </a:ext>
              </a:extLst>
            </p:cNvPr>
            <p:cNvSpPr/>
            <p:nvPr/>
          </p:nvSpPr>
          <p:spPr>
            <a:xfrm>
              <a:off x="4549775" y="2364100"/>
              <a:ext cx="354625" cy="367925"/>
            </a:xfrm>
            <a:custGeom>
              <a:avLst/>
              <a:gdLst/>
              <a:ahLst/>
              <a:cxnLst/>
              <a:rect l="l" t="t" r="r" b="b"/>
              <a:pathLst>
                <a:path w="14185" h="14717" extrusionOk="0">
                  <a:moveTo>
                    <a:pt x="7995" y="416"/>
                  </a:moveTo>
                  <a:cubicBezTo>
                    <a:pt x="9405" y="419"/>
                    <a:pt x="10549" y="1560"/>
                    <a:pt x="10552" y="2970"/>
                  </a:cubicBezTo>
                  <a:lnTo>
                    <a:pt x="10552" y="3392"/>
                  </a:lnTo>
                  <a:cubicBezTo>
                    <a:pt x="10505" y="3134"/>
                    <a:pt x="10461" y="2911"/>
                    <a:pt x="10414" y="2729"/>
                  </a:cubicBezTo>
                  <a:cubicBezTo>
                    <a:pt x="10173" y="1764"/>
                    <a:pt x="9412" y="736"/>
                    <a:pt x="7991" y="736"/>
                  </a:cubicBezTo>
                  <a:lnTo>
                    <a:pt x="6198" y="736"/>
                  </a:lnTo>
                  <a:cubicBezTo>
                    <a:pt x="4774" y="736"/>
                    <a:pt x="4012" y="1764"/>
                    <a:pt x="3772" y="2729"/>
                  </a:cubicBezTo>
                  <a:cubicBezTo>
                    <a:pt x="3728" y="2911"/>
                    <a:pt x="3681" y="3134"/>
                    <a:pt x="3637" y="3392"/>
                  </a:cubicBezTo>
                  <a:lnTo>
                    <a:pt x="3637" y="2973"/>
                  </a:lnTo>
                  <a:lnTo>
                    <a:pt x="3637" y="2970"/>
                  </a:lnTo>
                  <a:cubicBezTo>
                    <a:pt x="3640" y="1560"/>
                    <a:pt x="4781" y="419"/>
                    <a:pt x="6191" y="416"/>
                  </a:cubicBezTo>
                  <a:close/>
                  <a:moveTo>
                    <a:pt x="7991" y="1152"/>
                  </a:moveTo>
                  <a:cubicBezTo>
                    <a:pt x="8519" y="1152"/>
                    <a:pt x="8967" y="1319"/>
                    <a:pt x="9332" y="1647"/>
                  </a:cubicBezTo>
                  <a:cubicBezTo>
                    <a:pt x="9656" y="1942"/>
                    <a:pt x="9889" y="2350"/>
                    <a:pt x="10009" y="2828"/>
                  </a:cubicBezTo>
                  <a:cubicBezTo>
                    <a:pt x="10050" y="2988"/>
                    <a:pt x="10090" y="3181"/>
                    <a:pt x="10130" y="3403"/>
                  </a:cubicBezTo>
                  <a:cubicBezTo>
                    <a:pt x="10115" y="3403"/>
                    <a:pt x="10104" y="3400"/>
                    <a:pt x="10090" y="3400"/>
                  </a:cubicBezTo>
                  <a:lnTo>
                    <a:pt x="9696" y="3400"/>
                  </a:lnTo>
                  <a:cubicBezTo>
                    <a:pt x="9682" y="3400"/>
                    <a:pt x="9663" y="3403"/>
                    <a:pt x="9645" y="3407"/>
                  </a:cubicBezTo>
                  <a:cubicBezTo>
                    <a:pt x="9630" y="3396"/>
                    <a:pt x="9616" y="3385"/>
                    <a:pt x="9601" y="3378"/>
                  </a:cubicBezTo>
                  <a:cubicBezTo>
                    <a:pt x="9554" y="3355"/>
                    <a:pt x="9503" y="3344"/>
                    <a:pt x="9452" y="3344"/>
                  </a:cubicBezTo>
                  <a:cubicBezTo>
                    <a:pt x="9374" y="3344"/>
                    <a:pt x="9295" y="3371"/>
                    <a:pt x="9233" y="3422"/>
                  </a:cubicBezTo>
                  <a:lnTo>
                    <a:pt x="9226" y="3429"/>
                  </a:lnTo>
                  <a:cubicBezTo>
                    <a:pt x="8751" y="3813"/>
                    <a:pt x="8164" y="4014"/>
                    <a:pt x="7569" y="4014"/>
                  </a:cubicBezTo>
                  <a:cubicBezTo>
                    <a:pt x="7284" y="4014"/>
                    <a:pt x="6997" y="3968"/>
                    <a:pt x="6719" y="3873"/>
                  </a:cubicBezTo>
                  <a:lnTo>
                    <a:pt x="4861" y="3243"/>
                  </a:lnTo>
                  <a:cubicBezTo>
                    <a:pt x="4823" y="3229"/>
                    <a:pt x="4783" y="3222"/>
                    <a:pt x="4743" y="3222"/>
                  </a:cubicBezTo>
                  <a:cubicBezTo>
                    <a:pt x="4670" y="3222"/>
                    <a:pt x="4598" y="3246"/>
                    <a:pt x="4537" y="3290"/>
                  </a:cubicBezTo>
                  <a:cubicBezTo>
                    <a:pt x="4500" y="3320"/>
                    <a:pt x="4471" y="3352"/>
                    <a:pt x="4446" y="3392"/>
                  </a:cubicBezTo>
                  <a:lnTo>
                    <a:pt x="4063" y="3392"/>
                  </a:lnTo>
                  <a:cubicBezTo>
                    <a:pt x="4103" y="3174"/>
                    <a:pt x="4143" y="2984"/>
                    <a:pt x="4183" y="2828"/>
                  </a:cubicBezTo>
                  <a:cubicBezTo>
                    <a:pt x="4300" y="2350"/>
                    <a:pt x="4537" y="1942"/>
                    <a:pt x="4861" y="1647"/>
                  </a:cubicBezTo>
                  <a:cubicBezTo>
                    <a:pt x="5225" y="1319"/>
                    <a:pt x="5674" y="1152"/>
                    <a:pt x="6198" y="1152"/>
                  </a:cubicBezTo>
                  <a:close/>
                  <a:moveTo>
                    <a:pt x="4391" y="3811"/>
                  </a:moveTo>
                  <a:lnTo>
                    <a:pt x="4391" y="5768"/>
                  </a:lnTo>
                  <a:lnTo>
                    <a:pt x="4391" y="5783"/>
                  </a:lnTo>
                  <a:lnTo>
                    <a:pt x="4391" y="5808"/>
                  </a:lnTo>
                  <a:lnTo>
                    <a:pt x="4172" y="5808"/>
                  </a:lnTo>
                  <a:cubicBezTo>
                    <a:pt x="4136" y="5739"/>
                    <a:pt x="4067" y="5695"/>
                    <a:pt x="3990" y="5695"/>
                  </a:cubicBezTo>
                  <a:lnTo>
                    <a:pt x="3691" y="5695"/>
                  </a:lnTo>
                  <a:lnTo>
                    <a:pt x="3666" y="5691"/>
                  </a:lnTo>
                  <a:lnTo>
                    <a:pt x="3651" y="5681"/>
                  </a:lnTo>
                  <a:lnTo>
                    <a:pt x="3633" y="5677"/>
                  </a:lnTo>
                  <a:lnTo>
                    <a:pt x="3619" y="5673"/>
                  </a:lnTo>
                  <a:cubicBezTo>
                    <a:pt x="3451" y="5619"/>
                    <a:pt x="3338" y="5462"/>
                    <a:pt x="3338" y="5287"/>
                  </a:cubicBezTo>
                  <a:lnTo>
                    <a:pt x="3338" y="4325"/>
                  </a:lnTo>
                  <a:cubicBezTo>
                    <a:pt x="3338" y="4103"/>
                    <a:pt x="3520" y="3921"/>
                    <a:pt x="3743" y="3921"/>
                  </a:cubicBezTo>
                  <a:lnTo>
                    <a:pt x="3990" y="3921"/>
                  </a:lnTo>
                  <a:cubicBezTo>
                    <a:pt x="4067" y="3921"/>
                    <a:pt x="4136" y="3877"/>
                    <a:pt x="4172" y="3811"/>
                  </a:cubicBezTo>
                  <a:close/>
                  <a:moveTo>
                    <a:pt x="10013" y="3822"/>
                  </a:moveTo>
                  <a:cubicBezTo>
                    <a:pt x="10050" y="3888"/>
                    <a:pt x="10122" y="3932"/>
                    <a:pt x="10199" y="3932"/>
                  </a:cubicBezTo>
                  <a:lnTo>
                    <a:pt x="10447" y="3932"/>
                  </a:lnTo>
                  <a:cubicBezTo>
                    <a:pt x="10669" y="3932"/>
                    <a:pt x="10847" y="4114"/>
                    <a:pt x="10847" y="4336"/>
                  </a:cubicBezTo>
                  <a:lnTo>
                    <a:pt x="10847" y="5302"/>
                  </a:lnTo>
                  <a:cubicBezTo>
                    <a:pt x="10847" y="5477"/>
                    <a:pt x="10738" y="5630"/>
                    <a:pt x="10571" y="5684"/>
                  </a:cubicBezTo>
                  <a:lnTo>
                    <a:pt x="10556" y="5688"/>
                  </a:lnTo>
                  <a:lnTo>
                    <a:pt x="10534" y="5695"/>
                  </a:lnTo>
                  <a:lnTo>
                    <a:pt x="10520" y="5699"/>
                  </a:lnTo>
                  <a:lnTo>
                    <a:pt x="10494" y="5702"/>
                  </a:lnTo>
                  <a:lnTo>
                    <a:pt x="10195" y="5702"/>
                  </a:lnTo>
                  <a:cubicBezTo>
                    <a:pt x="10119" y="5702"/>
                    <a:pt x="10050" y="5746"/>
                    <a:pt x="10013" y="5812"/>
                  </a:cubicBezTo>
                  <a:lnTo>
                    <a:pt x="9794" y="5812"/>
                  </a:lnTo>
                  <a:lnTo>
                    <a:pt x="9794" y="5772"/>
                  </a:lnTo>
                  <a:lnTo>
                    <a:pt x="9794" y="5761"/>
                  </a:lnTo>
                  <a:lnTo>
                    <a:pt x="9794" y="3822"/>
                  </a:lnTo>
                  <a:close/>
                  <a:moveTo>
                    <a:pt x="7984" y="6883"/>
                  </a:moveTo>
                  <a:cubicBezTo>
                    <a:pt x="8049" y="6883"/>
                    <a:pt x="8107" y="6927"/>
                    <a:pt x="8126" y="6992"/>
                  </a:cubicBezTo>
                  <a:cubicBezTo>
                    <a:pt x="8126" y="7000"/>
                    <a:pt x="8126" y="7010"/>
                    <a:pt x="8126" y="7018"/>
                  </a:cubicBezTo>
                  <a:cubicBezTo>
                    <a:pt x="8126" y="7032"/>
                    <a:pt x="8126" y="7051"/>
                    <a:pt x="8126" y="7065"/>
                  </a:cubicBezTo>
                  <a:lnTo>
                    <a:pt x="8129" y="7065"/>
                  </a:lnTo>
                  <a:cubicBezTo>
                    <a:pt x="8111" y="7134"/>
                    <a:pt x="8053" y="7182"/>
                    <a:pt x="7980" y="7182"/>
                  </a:cubicBezTo>
                  <a:lnTo>
                    <a:pt x="7492" y="7182"/>
                  </a:lnTo>
                  <a:cubicBezTo>
                    <a:pt x="7291" y="7182"/>
                    <a:pt x="7291" y="6883"/>
                    <a:pt x="7492" y="6883"/>
                  </a:cubicBezTo>
                  <a:close/>
                  <a:moveTo>
                    <a:pt x="3859" y="6110"/>
                  </a:moveTo>
                  <a:cubicBezTo>
                    <a:pt x="3917" y="6180"/>
                    <a:pt x="4008" y="6220"/>
                    <a:pt x="4100" y="6220"/>
                  </a:cubicBezTo>
                  <a:lnTo>
                    <a:pt x="4446" y="6220"/>
                  </a:lnTo>
                  <a:cubicBezTo>
                    <a:pt x="4602" y="6894"/>
                    <a:pt x="5076" y="7557"/>
                    <a:pt x="5663" y="7950"/>
                  </a:cubicBezTo>
                  <a:lnTo>
                    <a:pt x="5663" y="8344"/>
                  </a:lnTo>
                  <a:lnTo>
                    <a:pt x="5324" y="8344"/>
                  </a:lnTo>
                  <a:cubicBezTo>
                    <a:pt x="5320" y="8344"/>
                    <a:pt x="5315" y="8344"/>
                    <a:pt x="5311" y="8344"/>
                  </a:cubicBezTo>
                  <a:cubicBezTo>
                    <a:pt x="4857" y="8344"/>
                    <a:pt x="4425" y="8151"/>
                    <a:pt x="4118" y="7816"/>
                  </a:cubicBezTo>
                  <a:cubicBezTo>
                    <a:pt x="3804" y="7477"/>
                    <a:pt x="3648" y="7025"/>
                    <a:pt x="3688" y="6570"/>
                  </a:cubicBezTo>
                  <a:cubicBezTo>
                    <a:pt x="3702" y="6417"/>
                    <a:pt x="3713" y="6264"/>
                    <a:pt x="3728" y="6110"/>
                  </a:cubicBezTo>
                  <a:close/>
                  <a:moveTo>
                    <a:pt x="4814" y="3673"/>
                  </a:moveTo>
                  <a:lnTo>
                    <a:pt x="6581" y="4274"/>
                  </a:lnTo>
                  <a:cubicBezTo>
                    <a:pt x="6902" y="4384"/>
                    <a:pt x="7234" y="4438"/>
                    <a:pt x="7565" y="4438"/>
                  </a:cubicBezTo>
                  <a:cubicBezTo>
                    <a:pt x="8209" y="4438"/>
                    <a:pt x="8847" y="4233"/>
                    <a:pt x="9379" y="3841"/>
                  </a:cubicBezTo>
                  <a:lnTo>
                    <a:pt x="9379" y="5775"/>
                  </a:lnTo>
                  <a:cubicBezTo>
                    <a:pt x="9372" y="5994"/>
                    <a:pt x="9324" y="6209"/>
                    <a:pt x="9241" y="6413"/>
                  </a:cubicBezTo>
                  <a:cubicBezTo>
                    <a:pt x="9180" y="6576"/>
                    <a:pt x="9313" y="6695"/>
                    <a:pt x="9444" y="6695"/>
                  </a:cubicBezTo>
                  <a:cubicBezTo>
                    <a:pt x="9518" y="6695"/>
                    <a:pt x="9592" y="6657"/>
                    <a:pt x="9630" y="6566"/>
                  </a:cubicBezTo>
                  <a:cubicBezTo>
                    <a:pt x="9674" y="6460"/>
                    <a:pt x="9711" y="6347"/>
                    <a:pt x="9736" y="6234"/>
                  </a:cubicBezTo>
                  <a:lnTo>
                    <a:pt x="10090" y="6234"/>
                  </a:lnTo>
                  <a:cubicBezTo>
                    <a:pt x="10104" y="6234"/>
                    <a:pt x="10119" y="6234"/>
                    <a:pt x="10133" y="6231"/>
                  </a:cubicBezTo>
                  <a:lnTo>
                    <a:pt x="10133" y="6231"/>
                  </a:lnTo>
                  <a:cubicBezTo>
                    <a:pt x="9988" y="6581"/>
                    <a:pt x="9641" y="6810"/>
                    <a:pt x="9262" y="6810"/>
                  </a:cubicBezTo>
                  <a:lnTo>
                    <a:pt x="8505" y="6810"/>
                  </a:lnTo>
                  <a:cubicBezTo>
                    <a:pt x="8414" y="6599"/>
                    <a:pt x="8210" y="6464"/>
                    <a:pt x="7980" y="6464"/>
                  </a:cubicBezTo>
                  <a:lnTo>
                    <a:pt x="7492" y="6464"/>
                  </a:lnTo>
                  <a:cubicBezTo>
                    <a:pt x="7178" y="6464"/>
                    <a:pt x="6923" y="6719"/>
                    <a:pt x="6923" y="7032"/>
                  </a:cubicBezTo>
                  <a:cubicBezTo>
                    <a:pt x="6923" y="7346"/>
                    <a:pt x="7178" y="7601"/>
                    <a:pt x="7492" y="7601"/>
                  </a:cubicBezTo>
                  <a:lnTo>
                    <a:pt x="7984" y="7601"/>
                  </a:lnTo>
                  <a:cubicBezTo>
                    <a:pt x="8220" y="7601"/>
                    <a:pt x="8435" y="7451"/>
                    <a:pt x="8516" y="7225"/>
                  </a:cubicBezTo>
                  <a:lnTo>
                    <a:pt x="9262" y="7225"/>
                  </a:lnTo>
                  <a:cubicBezTo>
                    <a:pt x="9266" y="7225"/>
                    <a:pt x="9269" y="7225"/>
                    <a:pt x="9272" y="7225"/>
                  </a:cubicBezTo>
                  <a:cubicBezTo>
                    <a:pt x="9789" y="7225"/>
                    <a:pt x="10262" y="6927"/>
                    <a:pt x="10487" y="6460"/>
                  </a:cubicBezTo>
                  <a:cubicBezTo>
                    <a:pt x="10490" y="6497"/>
                    <a:pt x="10494" y="6533"/>
                    <a:pt x="10498" y="6570"/>
                  </a:cubicBezTo>
                  <a:cubicBezTo>
                    <a:pt x="10538" y="7029"/>
                    <a:pt x="10381" y="7480"/>
                    <a:pt x="10071" y="7816"/>
                  </a:cubicBezTo>
                  <a:cubicBezTo>
                    <a:pt x="9762" y="8158"/>
                    <a:pt x="9321" y="8348"/>
                    <a:pt x="8862" y="8348"/>
                  </a:cubicBezTo>
                  <a:lnTo>
                    <a:pt x="8523" y="8348"/>
                  </a:lnTo>
                  <a:lnTo>
                    <a:pt x="8523" y="7947"/>
                  </a:lnTo>
                  <a:cubicBezTo>
                    <a:pt x="8650" y="7859"/>
                    <a:pt x="8774" y="7761"/>
                    <a:pt x="8887" y="7652"/>
                  </a:cubicBezTo>
                  <a:cubicBezTo>
                    <a:pt x="9042" y="7502"/>
                    <a:pt x="8905" y="7287"/>
                    <a:pt x="8742" y="7287"/>
                  </a:cubicBezTo>
                  <a:cubicBezTo>
                    <a:pt x="8694" y="7287"/>
                    <a:pt x="8645" y="7306"/>
                    <a:pt x="8599" y="7349"/>
                  </a:cubicBezTo>
                  <a:cubicBezTo>
                    <a:pt x="8483" y="7455"/>
                    <a:pt x="8363" y="7553"/>
                    <a:pt x="8228" y="7637"/>
                  </a:cubicBezTo>
                  <a:lnTo>
                    <a:pt x="8217" y="7644"/>
                  </a:lnTo>
                  <a:cubicBezTo>
                    <a:pt x="8104" y="7714"/>
                    <a:pt x="7980" y="7772"/>
                    <a:pt x="7856" y="7819"/>
                  </a:cubicBezTo>
                  <a:lnTo>
                    <a:pt x="7801" y="7834"/>
                  </a:lnTo>
                  <a:lnTo>
                    <a:pt x="7794" y="7834"/>
                  </a:lnTo>
                  <a:cubicBezTo>
                    <a:pt x="7776" y="7841"/>
                    <a:pt x="7754" y="7845"/>
                    <a:pt x="7736" y="7852"/>
                  </a:cubicBezTo>
                  <a:lnTo>
                    <a:pt x="7710" y="7859"/>
                  </a:lnTo>
                  <a:cubicBezTo>
                    <a:pt x="7432" y="7928"/>
                    <a:pt x="7255" y="7963"/>
                    <a:pt x="7080" y="7963"/>
                  </a:cubicBezTo>
                  <a:cubicBezTo>
                    <a:pt x="6902" y="7963"/>
                    <a:pt x="6725" y="7927"/>
                    <a:pt x="6442" y="7856"/>
                  </a:cubicBezTo>
                  <a:cubicBezTo>
                    <a:pt x="6417" y="7848"/>
                    <a:pt x="6395" y="7841"/>
                    <a:pt x="6370" y="7834"/>
                  </a:cubicBezTo>
                  <a:lnTo>
                    <a:pt x="6359" y="7830"/>
                  </a:lnTo>
                  <a:lnTo>
                    <a:pt x="6348" y="7827"/>
                  </a:lnTo>
                  <a:lnTo>
                    <a:pt x="6300" y="7812"/>
                  </a:lnTo>
                  <a:lnTo>
                    <a:pt x="6289" y="7808"/>
                  </a:lnTo>
                  <a:lnTo>
                    <a:pt x="6275" y="7801"/>
                  </a:lnTo>
                  <a:lnTo>
                    <a:pt x="6224" y="7783"/>
                  </a:lnTo>
                  <a:lnTo>
                    <a:pt x="6202" y="7772"/>
                  </a:lnTo>
                  <a:cubicBezTo>
                    <a:pt x="6180" y="7761"/>
                    <a:pt x="6158" y="7754"/>
                    <a:pt x="6136" y="7743"/>
                  </a:cubicBezTo>
                  <a:cubicBezTo>
                    <a:pt x="6111" y="7728"/>
                    <a:pt x="6085" y="7717"/>
                    <a:pt x="6063" y="7703"/>
                  </a:cubicBezTo>
                  <a:lnTo>
                    <a:pt x="6056" y="7699"/>
                  </a:lnTo>
                  <a:cubicBezTo>
                    <a:pt x="6034" y="7688"/>
                    <a:pt x="6009" y="7674"/>
                    <a:pt x="5987" y="7659"/>
                  </a:cubicBezTo>
                  <a:cubicBezTo>
                    <a:pt x="5349" y="7269"/>
                    <a:pt x="4821" y="6464"/>
                    <a:pt x="4814" y="5779"/>
                  </a:cubicBezTo>
                  <a:lnTo>
                    <a:pt x="4814" y="3713"/>
                  </a:lnTo>
                  <a:lnTo>
                    <a:pt x="4814" y="3706"/>
                  </a:lnTo>
                  <a:lnTo>
                    <a:pt x="4814" y="3673"/>
                  </a:lnTo>
                  <a:close/>
                  <a:moveTo>
                    <a:pt x="8104" y="8176"/>
                  </a:moveTo>
                  <a:lnTo>
                    <a:pt x="8104" y="8552"/>
                  </a:lnTo>
                  <a:cubicBezTo>
                    <a:pt x="8104" y="8705"/>
                    <a:pt x="8199" y="8840"/>
                    <a:pt x="8337" y="8891"/>
                  </a:cubicBezTo>
                  <a:lnTo>
                    <a:pt x="8927" y="9186"/>
                  </a:lnTo>
                  <a:lnTo>
                    <a:pt x="8920" y="9189"/>
                  </a:lnTo>
                  <a:cubicBezTo>
                    <a:pt x="8891" y="9211"/>
                    <a:pt x="8862" y="9237"/>
                    <a:pt x="8833" y="9262"/>
                  </a:cubicBezTo>
                  <a:lnTo>
                    <a:pt x="8825" y="9269"/>
                  </a:lnTo>
                  <a:cubicBezTo>
                    <a:pt x="8763" y="9317"/>
                    <a:pt x="8701" y="9364"/>
                    <a:pt x="8636" y="9408"/>
                  </a:cubicBezTo>
                  <a:lnTo>
                    <a:pt x="8625" y="9415"/>
                  </a:lnTo>
                  <a:cubicBezTo>
                    <a:pt x="8596" y="9437"/>
                    <a:pt x="8563" y="9455"/>
                    <a:pt x="8530" y="9477"/>
                  </a:cubicBezTo>
                  <a:lnTo>
                    <a:pt x="8519" y="9484"/>
                  </a:lnTo>
                  <a:cubicBezTo>
                    <a:pt x="8490" y="9503"/>
                    <a:pt x="8457" y="9521"/>
                    <a:pt x="8424" y="9539"/>
                  </a:cubicBezTo>
                  <a:lnTo>
                    <a:pt x="8410" y="9546"/>
                  </a:lnTo>
                  <a:cubicBezTo>
                    <a:pt x="8377" y="9565"/>
                    <a:pt x="8344" y="9579"/>
                    <a:pt x="8312" y="9597"/>
                  </a:cubicBezTo>
                  <a:lnTo>
                    <a:pt x="8297" y="9605"/>
                  </a:lnTo>
                  <a:cubicBezTo>
                    <a:pt x="8264" y="9619"/>
                    <a:pt x="8231" y="9634"/>
                    <a:pt x="8199" y="9648"/>
                  </a:cubicBezTo>
                  <a:lnTo>
                    <a:pt x="8184" y="9656"/>
                  </a:lnTo>
                  <a:cubicBezTo>
                    <a:pt x="8151" y="9670"/>
                    <a:pt x="8115" y="9685"/>
                    <a:pt x="8078" y="9696"/>
                  </a:cubicBezTo>
                  <a:lnTo>
                    <a:pt x="8071" y="9699"/>
                  </a:lnTo>
                  <a:cubicBezTo>
                    <a:pt x="7998" y="9729"/>
                    <a:pt x="7922" y="9754"/>
                    <a:pt x="7849" y="9776"/>
                  </a:cubicBezTo>
                  <a:lnTo>
                    <a:pt x="7838" y="9776"/>
                  </a:lnTo>
                  <a:cubicBezTo>
                    <a:pt x="7801" y="9787"/>
                    <a:pt x="7765" y="9794"/>
                    <a:pt x="7729" y="9805"/>
                  </a:cubicBezTo>
                  <a:lnTo>
                    <a:pt x="7714" y="9809"/>
                  </a:lnTo>
                  <a:cubicBezTo>
                    <a:pt x="7678" y="9816"/>
                    <a:pt x="7641" y="9823"/>
                    <a:pt x="7605" y="9831"/>
                  </a:cubicBezTo>
                  <a:lnTo>
                    <a:pt x="7590" y="9834"/>
                  </a:lnTo>
                  <a:cubicBezTo>
                    <a:pt x="7554" y="9841"/>
                    <a:pt x="7517" y="9845"/>
                    <a:pt x="7481" y="9852"/>
                  </a:cubicBezTo>
                  <a:lnTo>
                    <a:pt x="7463" y="9852"/>
                  </a:lnTo>
                  <a:cubicBezTo>
                    <a:pt x="7426" y="9856"/>
                    <a:pt x="7390" y="9863"/>
                    <a:pt x="7353" y="9867"/>
                  </a:cubicBezTo>
                  <a:lnTo>
                    <a:pt x="7339" y="9867"/>
                  </a:lnTo>
                  <a:cubicBezTo>
                    <a:pt x="7299" y="9867"/>
                    <a:pt x="7262" y="9871"/>
                    <a:pt x="7222" y="9874"/>
                  </a:cubicBezTo>
                  <a:lnTo>
                    <a:pt x="6960" y="9874"/>
                  </a:lnTo>
                  <a:cubicBezTo>
                    <a:pt x="6923" y="9874"/>
                    <a:pt x="6883" y="9867"/>
                    <a:pt x="6847" y="9867"/>
                  </a:cubicBezTo>
                  <a:lnTo>
                    <a:pt x="6829" y="9867"/>
                  </a:lnTo>
                  <a:cubicBezTo>
                    <a:pt x="6792" y="9863"/>
                    <a:pt x="6756" y="9856"/>
                    <a:pt x="6719" y="9852"/>
                  </a:cubicBezTo>
                  <a:lnTo>
                    <a:pt x="6701" y="9852"/>
                  </a:lnTo>
                  <a:cubicBezTo>
                    <a:pt x="6668" y="9845"/>
                    <a:pt x="6632" y="9841"/>
                    <a:pt x="6595" y="9834"/>
                  </a:cubicBezTo>
                  <a:lnTo>
                    <a:pt x="6577" y="9831"/>
                  </a:lnTo>
                  <a:cubicBezTo>
                    <a:pt x="6541" y="9823"/>
                    <a:pt x="6504" y="9816"/>
                    <a:pt x="6468" y="9809"/>
                  </a:cubicBezTo>
                  <a:lnTo>
                    <a:pt x="6453" y="9805"/>
                  </a:lnTo>
                  <a:cubicBezTo>
                    <a:pt x="6417" y="9794"/>
                    <a:pt x="6380" y="9787"/>
                    <a:pt x="6348" y="9776"/>
                  </a:cubicBezTo>
                  <a:lnTo>
                    <a:pt x="6337" y="9772"/>
                  </a:lnTo>
                  <a:cubicBezTo>
                    <a:pt x="6300" y="9761"/>
                    <a:pt x="6260" y="9750"/>
                    <a:pt x="6224" y="9739"/>
                  </a:cubicBezTo>
                  <a:cubicBezTo>
                    <a:pt x="6187" y="9729"/>
                    <a:pt x="6151" y="9714"/>
                    <a:pt x="6114" y="9699"/>
                  </a:cubicBezTo>
                  <a:lnTo>
                    <a:pt x="6104" y="9696"/>
                  </a:lnTo>
                  <a:cubicBezTo>
                    <a:pt x="6071" y="9685"/>
                    <a:pt x="6034" y="9670"/>
                    <a:pt x="6002" y="9656"/>
                  </a:cubicBezTo>
                  <a:lnTo>
                    <a:pt x="5987" y="9648"/>
                  </a:lnTo>
                  <a:cubicBezTo>
                    <a:pt x="5954" y="9634"/>
                    <a:pt x="5921" y="9619"/>
                    <a:pt x="5889" y="9605"/>
                  </a:cubicBezTo>
                  <a:lnTo>
                    <a:pt x="5870" y="9597"/>
                  </a:lnTo>
                  <a:cubicBezTo>
                    <a:pt x="5841" y="9579"/>
                    <a:pt x="5808" y="9565"/>
                    <a:pt x="5776" y="9546"/>
                  </a:cubicBezTo>
                  <a:lnTo>
                    <a:pt x="5761" y="9539"/>
                  </a:lnTo>
                  <a:cubicBezTo>
                    <a:pt x="5732" y="9521"/>
                    <a:pt x="5699" y="9503"/>
                    <a:pt x="5666" y="9481"/>
                  </a:cubicBezTo>
                  <a:lnTo>
                    <a:pt x="5652" y="9473"/>
                  </a:lnTo>
                  <a:cubicBezTo>
                    <a:pt x="5623" y="9455"/>
                    <a:pt x="5590" y="9433"/>
                    <a:pt x="5557" y="9415"/>
                  </a:cubicBezTo>
                  <a:lnTo>
                    <a:pt x="5550" y="9408"/>
                  </a:lnTo>
                  <a:cubicBezTo>
                    <a:pt x="5517" y="9386"/>
                    <a:pt x="5484" y="9364"/>
                    <a:pt x="5451" y="9339"/>
                  </a:cubicBezTo>
                  <a:cubicBezTo>
                    <a:pt x="5422" y="9317"/>
                    <a:pt x="5389" y="9295"/>
                    <a:pt x="5360" y="9266"/>
                  </a:cubicBezTo>
                  <a:lnTo>
                    <a:pt x="5353" y="9262"/>
                  </a:lnTo>
                  <a:cubicBezTo>
                    <a:pt x="5324" y="9237"/>
                    <a:pt x="5295" y="9211"/>
                    <a:pt x="5269" y="9186"/>
                  </a:cubicBezTo>
                  <a:lnTo>
                    <a:pt x="5262" y="9182"/>
                  </a:lnTo>
                  <a:lnTo>
                    <a:pt x="5848" y="8887"/>
                  </a:lnTo>
                  <a:cubicBezTo>
                    <a:pt x="5991" y="8832"/>
                    <a:pt x="6085" y="8697"/>
                    <a:pt x="6082" y="8548"/>
                  </a:cubicBezTo>
                  <a:lnTo>
                    <a:pt x="6082" y="8180"/>
                  </a:lnTo>
                  <a:lnTo>
                    <a:pt x="6118" y="8191"/>
                  </a:lnTo>
                  <a:lnTo>
                    <a:pt x="6169" y="8213"/>
                  </a:lnTo>
                  <a:lnTo>
                    <a:pt x="6231" y="8231"/>
                  </a:lnTo>
                  <a:lnTo>
                    <a:pt x="6257" y="8242"/>
                  </a:lnTo>
                  <a:cubicBezTo>
                    <a:pt x="6286" y="8249"/>
                    <a:pt x="6311" y="8257"/>
                    <a:pt x="6340" y="8264"/>
                  </a:cubicBezTo>
                  <a:lnTo>
                    <a:pt x="6453" y="8293"/>
                  </a:lnTo>
                  <a:lnTo>
                    <a:pt x="6464" y="8293"/>
                  </a:lnTo>
                  <a:lnTo>
                    <a:pt x="6512" y="8304"/>
                  </a:lnTo>
                  <a:lnTo>
                    <a:pt x="6523" y="8308"/>
                  </a:lnTo>
                  <a:lnTo>
                    <a:pt x="6563" y="8315"/>
                  </a:lnTo>
                  <a:lnTo>
                    <a:pt x="6574" y="8318"/>
                  </a:lnTo>
                  <a:lnTo>
                    <a:pt x="6614" y="8326"/>
                  </a:lnTo>
                  <a:lnTo>
                    <a:pt x="6628" y="8329"/>
                  </a:lnTo>
                  <a:lnTo>
                    <a:pt x="6661" y="8337"/>
                  </a:lnTo>
                  <a:lnTo>
                    <a:pt x="6679" y="8340"/>
                  </a:lnTo>
                  <a:lnTo>
                    <a:pt x="6708" y="8344"/>
                  </a:lnTo>
                  <a:lnTo>
                    <a:pt x="6723" y="8348"/>
                  </a:lnTo>
                  <a:lnTo>
                    <a:pt x="6752" y="8351"/>
                  </a:lnTo>
                  <a:lnTo>
                    <a:pt x="6770" y="8355"/>
                  </a:lnTo>
                  <a:lnTo>
                    <a:pt x="6796" y="8359"/>
                  </a:lnTo>
                  <a:lnTo>
                    <a:pt x="6814" y="8362"/>
                  </a:lnTo>
                  <a:lnTo>
                    <a:pt x="6840" y="8366"/>
                  </a:lnTo>
                  <a:lnTo>
                    <a:pt x="6854" y="8366"/>
                  </a:lnTo>
                  <a:lnTo>
                    <a:pt x="6880" y="8369"/>
                  </a:lnTo>
                  <a:lnTo>
                    <a:pt x="6898" y="8369"/>
                  </a:lnTo>
                  <a:lnTo>
                    <a:pt x="6923" y="8373"/>
                  </a:lnTo>
                  <a:lnTo>
                    <a:pt x="7251" y="8373"/>
                  </a:lnTo>
                  <a:lnTo>
                    <a:pt x="7280" y="8369"/>
                  </a:lnTo>
                  <a:lnTo>
                    <a:pt x="7291" y="8369"/>
                  </a:lnTo>
                  <a:lnTo>
                    <a:pt x="7320" y="8366"/>
                  </a:lnTo>
                  <a:lnTo>
                    <a:pt x="7331" y="8366"/>
                  </a:lnTo>
                  <a:lnTo>
                    <a:pt x="7364" y="8362"/>
                  </a:lnTo>
                  <a:lnTo>
                    <a:pt x="7371" y="8362"/>
                  </a:lnTo>
                  <a:lnTo>
                    <a:pt x="7408" y="8355"/>
                  </a:lnTo>
                  <a:lnTo>
                    <a:pt x="7415" y="8355"/>
                  </a:lnTo>
                  <a:lnTo>
                    <a:pt x="7452" y="8348"/>
                  </a:lnTo>
                  <a:lnTo>
                    <a:pt x="7459" y="8348"/>
                  </a:lnTo>
                  <a:lnTo>
                    <a:pt x="7499" y="8340"/>
                  </a:lnTo>
                  <a:lnTo>
                    <a:pt x="7503" y="8340"/>
                  </a:lnTo>
                  <a:lnTo>
                    <a:pt x="7546" y="8333"/>
                  </a:lnTo>
                  <a:lnTo>
                    <a:pt x="7550" y="8333"/>
                  </a:lnTo>
                  <a:lnTo>
                    <a:pt x="7597" y="8322"/>
                  </a:lnTo>
                  <a:cubicBezTo>
                    <a:pt x="7663" y="8308"/>
                    <a:pt x="7732" y="8293"/>
                    <a:pt x="7812" y="8271"/>
                  </a:cubicBezTo>
                  <a:lnTo>
                    <a:pt x="7842" y="8264"/>
                  </a:lnTo>
                  <a:cubicBezTo>
                    <a:pt x="7863" y="8260"/>
                    <a:pt x="7885" y="8253"/>
                    <a:pt x="7907" y="8246"/>
                  </a:cubicBezTo>
                  <a:cubicBezTo>
                    <a:pt x="7973" y="8227"/>
                    <a:pt x="8038" y="8206"/>
                    <a:pt x="8104" y="8176"/>
                  </a:cubicBezTo>
                  <a:close/>
                  <a:moveTo>
                    <a:pt x="6191" y="0"/>
                  </a:moveTo>
                  <a:cubicBezTo>
                    <a:pt x="4551" y="0"/>
                    <a:pt x="3221" y="1334"/>
                    <a:pt x="3218" y="2973"/>
                  </a:cubicBezTo>
                  <a:lnTo>
                    <a:pt x="3218" y="3695"/>
                  </a:lnTo>
                  <a:cubicBezTo>
                    <a:pt x="3028" y="3848"/>
                    <a:pt x="2919" y="4081"/>
                    <a:pt x="2919" y="4329"/>
                  </a:cubicBezTo>
                  <a:lnTo>
                    <a:pt x="2919" y="5291"/>
                  </a:lnTo>
                  <a:cubicBezTo>
                    <a:pt x="2919" y="5579"/>
                    <a:pt x="3072" y="5848"/>
                    <a:pt x="3320" y="5998"/>
                  </a:cubicBezTo>
                  <a:cubicBezTo>
                    <a:pt x="3302" y="6176"/>
                    <a:pt x="3287" y="6355"/>
                    <a:pt x="3272" y="6537"/>
                  </a:cubicBezTo>
                  <a:cubicBezTo>
                    <a:pt x="3178" y="7677"/>
                    <a:pt x="4030" y="8676"/>
                    <a:pt x="5174" y="8759"/>
                  </a:cubicBezTo>
                  <a:lnTo>
                    <a:pt x="4945" y="8876"/>
                  </a:lnTo>
                  <a:cubicBezTo>
                    <a:pt x="4874" y="8805"/>
                    <a:pt x="4779" y="8767"/>
                    <a:pt x="4683" y="8767"/>
                  </a:cubicBezTo>
                  <a:cubicBezTo>
                    <a:pt x="4641" y="8767"/>
                    <a:pt x="4599" y="8774"/>
                    <a:pt x="4559" y="8788"/>
                  </a:cubicBezTo>
                  <a:lnTo>
                    <a:pt x="1651" y="9816"/>
                  </a:lnTo>
                  <a:cubicBezTo>
                    <a:pt x="795" y="10115"/>
                    <a:pt x="205" y="10898"/>
                    <a:pt x="150" y="11802"/>
                  </a:cubicBezTo>
                  <a:lnTo>
                    <a:pt x="139" y="11947"/>
                  </a:lnTo>
                  <a:cubicBezTo>
                    <a:pt x="137" y="12088"/>
                    <a:pt x="244" y="12161"/>
                    <a:pt x="350" y="12161"/>
                  </a:cubicBezTo>
                  <a:cubicBezTo>
                    <a:pt x="448" y="12161"/>
                    <a:pt x="546" y="12099"/>
                    <a:pt x="558" y="11969"/>
                  </a:cubicBezTo>
                  <a:lnTo>
                    <a:pt x="565" y="11827"/>
                  </a:lnTo>
                  <a:cubicBezTo>
                    <a:pt x="613" y="11091"/>
                    <a:pt x="1094" y="10454"/>
                    <a:pt x="1790" y="10209"/>
                  </a:cubicBezTo>
                  <a:lnTo>
                    <a:pt x="4668" y="9193"/>
                  </a:lnTo>
                  <a:lnTo>
                    <a:pt x="4752" y="9277"/>
                  </a:lnTo>
                  <a:lnTo>
                    <a:pt x="4850" y="9371"/>
                  </a:lnTo>
                  <a:cubicBezTo>
                    <a:pt x="5437" y="9966"/>
                    <a:pt x="6241" y="10301"/>
                    <a:pt x="7077" y="10301"/>
                  </a:cubicBezTo>
                  <a:cubicBezTo>
                    <a:pt x="7082" y="10301"/>
                    <a:pt x="7086" y="10301"/>
                    <a:pt x="7091" y="10301"/>
                  </a:cubicBezTo>
                  <a:cubicBezTo>
                    <a:pt x="7302" y="10301"/>
                    <a:pt x="7510" y="10279"/>
                    <a:pt x="7718" y="10239"/>
                  </a:cubicBezTo>
                  <a:cubicBezTo>
                    <a:pt x="7769" y="10228"/>
                    <a:pt x="7820" y="10217"/>
                    <a:pt x="7871" y="10206"/>
                  </a:cubicBezTo>
                  <a:lnTo>
                    <a:pt x="7944" y="10184"/>
                  </a:lnTo>
                  <a:cubicBezTo>
                    <a:pt x="8472" y="10038"/>
                    <a:pt x="8949" y="9761"/>
                    <a:pt x="9335" y="9371"/>
                  </a:cubicBezTo>
                  <a:lnTo>
                    <a:pt x="9430" y="9277"/>
                  </a:lnTo>
                  <a:lnTo>
                    <a:pt x="9514" y="9193"/>
                  </a:lnTo>
                  <a:lnTo>
                    <a:pt x="12396" y="10209"/>
                  </a:lnTo>
                  <a:cubicBezTo>
                    <a:pt x="13092" y="10454"/>
                    <a:pt x="13573" y="11091"/>
                    <a:pt x="13617" y="11827"/>
                  </a:cubicBezTo>
                  <a:lnTo>
                    <a:pt x="13744" y="14042"/>
                  </a:lnTo>
                  <a:cubicBezTo>
                    <a:pt x="13751" y="14181"/>
                    <a:pt x="13646" y="14298"/>
                    <a:pt x="13507" y="14298"/>
                  </a:cubicBezTo>
                  <a:lnTo>
                    <a:pt x="11809" y="14298"/>
                  </a:lnTo>
                  <a:lnTo>
                    <a:pt x="11809" y="11955"/>
                  </a:lnTo>
                  <a:cubicBezTo>
                    <a:pt x="11809" y="11814"/>
                    <a:pt x="11705" y="11744"/>
                    <a:pt x="11600" y="11744"/>
                  </a:cubicBezTo>
                  <a:cubicBezTo>
                    <a:pt x="11495" y="11744"/>
                    <a:pt x="11390" y="11814"/>
                    <a:pt x="11390" y="11955"/>
                  </a:cubicBezTo>
                  <a:lnTo>
                    <a:pt x="11390" y="14298"/>
                  </a:lnTo>
                  <a:lnTo>
                    <a:pt x="2795" y="14298"/>
                  </a:lnTo>
                  <a:lnTo>
                    <a:pt x="2795" y="11955"/>
                  </a:lnTo>
                  <a:cubicBezTo>
                    <a:pt x="2795" y="11814"/>
                    <a:pt x="2690" y="11744"/>
                    <a:pt x="2586" y="11744"/>
                  </a:cubicBezTo>
                  <a:cubicBezTo>
                    <a:pt x="2481" y="11744"/>
                    <a:pt x="2376" y="11814"/>
                    <a:pt x="2376" y="11955"/>
                  </a:cubicBezTo>
                  <a:lnTo>
                    <a:pt x="2376" y="14298"/>
                  </a:lnTo>
                  <a:lnTo>
                    <a:pt x="678" y="14298"/>
                  </a:lnTo>
                  <a:cubicBezTo>
                    <a:pt x="540" y="14294"/>
                    <a:pt x="431" y="14177"/>
                    <a:pt x="441" y="14042"/>
                  </a:cubicBezTo>
                  <a:lnTo>
                    <a:pt x="474" y="13456"/>
                  </a:lnTo>
                  <a:cubicBezTo>
                    <a:pt x="478" y="13316"/>
                    <a:pt x="371" y="13242"/>
                    <a:pt x="265" y="13242"/>
                  </a:cubicBezTo>
                  <a:cubicBezTo>
                    <a:pt x="166" y="13242"/>
                    <a:pt x="67" y="13305"/>
                    <a:pt x="55" y="13434"/>
                  </a:cubicBezTo>
                  <a:lnTo>
                    <a:pt x="22" y="14017"/>
                  </a:lnTo>
                  <a:cubicBezTo>
                    <a:pt x="1" y="14396"/>
                    <a:pt x="299" y="14713"/>
                    <a:pt x="678" y="14717"/>
                  </a:cubicBezTo>
                  <a:lnTo>
                    <a:pt x="13507" y="14717"/>
                  </a:lnTo>
                  <a:cubicBezTo>
                    <a:pt x="13886" y="14713"/>
                    <a:pt x="14185" y="14396"/>
                    <a:pt x="14163" y="14017"/>
                  </a:cubicBezTo>
                  <a:lnTo>
                    <a:pt x="14036" y="11802"/>
                  </a:lnTo>
                  <a:cubicBezTo>
                    <a:pt x="13981" y="10898"/>
                    <a:pt x="13391" y="10115"/>
                    <a:pt x="12538" y="9816"/>
                  </a:cubicBezTo>
                  <a:lnTo>
                    <a:pt x="9627" y="8785"/>
                  </a:lnTo>
                  <a:cubicBezTo>
                    <a:pt x="9587" y="8771"/>
                    <a:pt x="9546" y="8764"/>
                    <a:pt x="9506" y="8764"/>
                  </a:cubicBezTo>
                  <a:cubicBezTo>
                    <a:pt x="9408" y="8764"/>
                    <a:pt x="9313" y="8803"/>
                    <a:pt x="9241" y="8872"/>
                  </a:cubicBezTo>
                  <a:lnTo>
                    <a:pt x="9015" y="8759"/>
                  </a:lnTo>
                  <a:cubicBezTo>
                    <a:pt x="10155" y="8676"/>
                    <a:pt x="11011" y="7677"/>
                    <a:pt x="10917" y="6537"/>
                  </a:cubicBezTo>
                  <a:cubicBezTo>
                    <a:pt x="10902" y="6358"/>
                    <a:pt x="10888" y="6180"/>
                    <a:pt x="10869" y="6005"/>
                  </a:cubicBezTo>
                  <a:cubicBezTo>
                    <a:pt x="11117" y="5855"/>
                    <a:pt x="11266" y="5586"/>
                    <a:pt x="11270" y="5298"/>
                  </a:cubicBezTo>
                  <a:lnTo>
                    <a:pt x="11270" y="4336"/>
                  </a:lnTo>
                  <a:cubicBezTo>
                    <a:pt x="11270" y="4092"/>
                    <a:pt x="11157" y="3859"/>
                    <a:pt x="10971" y="3702"/>
                  </a:cubicBezTo>
                  <a:lnTo>
                    <a:pt x="10971" y="2973"/>
                  </a:lnTo>
                  <a:cubicBezTo>
                    <a:pt x="10968" y="1334"/>
                    <a:pt x="9638" y="0"/>
                    <a:pt x="7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86;p47">
              <a:extLst>
                <a:ext uri="{FF2B5EF4-FFF2-40B4-BE49-F238E27FC236}">
                  <a16:creationId xmlns:a16="http://schemas.microsoft.com/office/drawing/2014/main" id="{0A6DD857-F6BD-4D4C-83C0-AF3AF6FAAF8F}"/>
                </a:ext>
              </a:extLst>
            </p:cNvPr>
            <p:cNvSpPr/>
            <p:nvPr/>
          </p:nvSpPr>
          <p:spPr>
            <a:xfrm>
              <a:off x="4756275" y="2665600"/>
              <a:ext cx="64600" cy="32900"/>
            </a:xfrm>
            <a:custGeom>
              <a:avLst/>
              <a:gdLst/>
              <a:ahLst/>
              <a:cxnLst/>
              <a:rect l="l" t="t" r="r" b="b"/>
              <a:pathLst>
                <a:path w="2584" h="1316" extrusionOk="0">
                  <a:moveTo>
                    <a:pt x="2147" y="419"/>
                  </a:moveTo>
                  <a:cubicBezTo>
                    <a:pt x="2158" y="419"/>
                    <a:pt x="2165" y="427"/>
                    <a:pt x="2165" y="438"/>
                  </a:cubicBezTo>
                  <a:lnTo>
                    <a:pt x="2165" y="878"/>
                  </a:lnTo>
                  <a:cubicBezTo>
                    <a:pt x="2165" y="889"/>
                    <a:pt x="2158" y="897"/>
                    <a:pt x="2147" y="897"/>
                  </a:cubicBezTo>
                  <a:lnTo>
                    <a:pt x="438" y="897"/>
                  </a:lnTo>
                  <a:cubicBezTo>
                    <a:pt x="427" y="897"/>
                    <a:pt x="420" y="889"/>
                    <a:pt x="420" y="878"/>
                  </a:cubicBezTo>
                  <a:lnTo>
                    <a:pt x="420" y="438"/>
                  </a:lnTo>
                  <a:cubicBezTo>
                    <a:pt x="420" y="427"/>
                    <a:pt x="427" y="419"/>
                    <a:pt x="438" y="419"/>
                  </a:cubicBezTo>
                  <a:close/>
                  <a:moveTo>
                    <a:pt x="438" y="0"/>
                  </a:moveTo>
                  <a:cubicBezTo>
                    <a:pt x="194" y="0"/>
                    <a:pt x="1" y="197"/>
                    <a:pt x="1" y="438"/>
                  </a:cubicBezTo>
                  <a:lnTo>
                    <a:pt x="1" y="878"/>
                  </a:lnTo>
                  <a:cubicBezTo>
                    <a:pt x="1" y="1123"/>
                    <a:pt x="194" y="1316"/>
                    <a:pt x="438" y="1316"/>
                  </a:cubicBezTo>
                  <a:lnTo>
                    <a:pt x="2147" y="1316"/>
                  </a:lnTo>
                  <a:cubicBezTo>
                    <a:pt x="2387" y="1316"/>
                    <a:pt x="2584" y="1123"/>
                    <a:pt x="2584" y="878"/>
                  </a:cubicBezTo>
                  <a:lnTo>
                    <a:pt x="2584" y="438"/>
                  </a:lnTo>
                  <a:cubicBezTo>
                    <a:pt x="2584" y="197"/>
                    <a:pt x="2387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" name="Google Shape;374;p47">
            <a:extLst>
              <a:ext uri="{FF2B5EF4-FFF2-40B4-BE49-F238E27FC236}">
                <a16:creationId xmlns:a16="http://schemas.microsoft.com/office/drawing/2014/main" id="{662FE931-CBA6-4B26-B96F-274D3D5CD8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978342" y="1607128"/>
            <a:ext cx="1505458" cy="173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377;p47">
            <a:extLst>
              <a:ext uri="{FF2B5EF4-FFF2-40B4-BE49-F238E27FC236}">
                <a16:creationId xmlns:a16="http://schemas.microsoft.com/office/drawing/2014/main" id="{CAD8258C-EE15-42E1-A1A1-0E873A996BA4}"/>
              </a:ext>
            </a:extLst>
          </p:cNvPr>
          <p:cNvSpPr txBox="1">
            <a:spLocks/>
          </p:cNvSpPr>
          <p:nvPr/>
        </p:nvSpPr>
        <p:spPr>
          <a:xfrm>
            <a:off x="5978343" y="3121967"/>
            <a:ext cx="1566001" cy="177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ko-KR" altLang="en-US" sz="3200" dirty="0">
                <a:solidFill>
                  <a:schemeClr val="bg1"/>
                </a:solidFill>
                <a:effectLst>
                  <a:glow rad="139700">
                    <a:srgbClr val="81AEFE">
                      <a:alpha val="41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정재현</a:t>
            </a:r>
            <a:endParaRPr lang="en-US" altLang="ko-KR" sz="3200" dirty="0">
              <a:solidFill>
                <a:schemeClr val="bg1"/>
              </a:solidFill>
              <a:effectLst>
                <a:glow rad="139700">
                  <a:srgbClr val="81AEFE">
                    <a:alpha val="41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마이페이지 관련</a:t>
            </a:r>
            <a:endParaRPr lang="en-US" altLang="ko-KR" sz="1100" dirty="0">
              <a:solidFill>
                <a:schemeClr val="bg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로그아웃</a:t>
            </a:r>
            <a:endParaRPr lang="en-US" altLang="ko-KR" sz="1100" dirty="0">
              <a:solidFill>
                <a:schemeClr val="bg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Work Sans Light"/>
              <a:buNone/>
            </a:pPr>
            <a:r>
              <a:rPr lang="ko-KR" altLang="en-US" sz="11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개인정보관련 시스템</a:t>
            </a:r>
          </a:p>
        </p:txBody>
      </p:sp>
      <p:grpSp>
        <p:nvGrpSpPr>
          <p:cNvPr id="138" name="Google Shape;384;p47">
            <a:extLst>
              <a:ext uri="{FF2B5EF4-FFF2-40B4-BE49-F238E27FC236}">
                <a16:creationId xmlns:a16="http://schemas.microsoft.com/office/drawing/2014/main" id="{9E7B1AEB-4EA0-476F-BD9A-F1607DC3D585}"/>
              </a:ext>
            </a:extLst>
          </p:cNvPr>
          <p:cNvGrpSpPr/>
          <p:nvPr/>
        </p:nvGrpSpPr>
        <p:grpSpPr>
          <a:xfrm>
            <a:off x="6311946" y="1895627"/>
            <a:ext cx="898794" cy="937842"/>
            <a:chOff x="4549775" y="2364100"/>
            <a:chExt cx="354625" cy="367925"/>
          </a:xfrm>
        </p:grpSpPr>
        <p:sp>
          <p:nvSpPr>
            <p:cNvPr id="139" name="Google Shape;385;p47">
              <a:extLst>
                <a:ext uri="{FF2B5EF4-FFF2-40B4-BE49-F238E27FC236}">
                  <a16:creationId xmlns:a16="http://schemas.microsoft.com/office/drawing/2014/main" id="{6DB8584C-C19B-423D-ADA8-F27FF289AD75}"/>
                </a:ext>
              </a:extLst>
            </p:cNvPr>
            <p:cNvSpPr/>
            <p:nvPr/>
          </p:nvSpPr>
          <p:spPr>
            <a:xfrm>
              <a:off x="4549775" y="2364100"/>
              <a:ext cx="354625" cy="367925"/>
            </a:xfrm>
            <a:custGeom>
              <a:avLst/>
              <a:gdLst/>
              <a:ahLst/>
              <a:cxnLst/>
              <a:rect l="l" t="t" r="r" b="b"/>
              <a:pathLst>
                <a:path w="14185" h="14717" extrusionOk="0">
                  <a:moveTo>
                    <a:pt x="7995" y="416"/>
                  </a:moveTo>
                  <a:cubicBezTo>
                    <a:pt x="9405" y="419"/>
                    <a:pt x="10549" y="1560"/>
                    <a:pt x="10552" y="2970"/>
                  </a:cubicBezTo>
                  <a:lnTo>
                    <a:pt x="10552" y="3392"/>
                  </a:lnTo>
                  <a:cubicBezTo>
                    <a:pt x="10505" y="3134"/>
                    <a:pt x="10461" y="2911"/>
                    <a:pt x="10414" y="2729"/>
                  </a:cubicBezTo>
                  <a:cubicBezTo>
                    <a:pt x="10173" y="1764"/>
                    <a:pt x="9412" y="736"/>
                    <a:pt x="7991" y="736"/>
                  </a:cubicBezTo>
                  <a:lnTo>
                    <a:pt x="6198" y="736"/>
                  </a:lnTo>
                  <a:cubicBezTo>
                    <a:pt x="4774" y="736"/>
                    <a:pt x="4012" y="1764"/>
                    <a:pt x="3772" y="2729"/>
                  </a:cubicBezTo>
                  <a:cubicBezTo>
                    <a:pt x="3728" y="2911"/>
                    <a:pt x="3681" y="3134"/>
                    <a:pt x="3637" y="3392"/>
                  </a:cubicBezTo>
                  <a:lnTo>
                    <a:pt x="3637" y="2973"/>
                  </a:lnTo>
                  <a:lnTo>
                    <a:pt x="3637" y="2970"/>
                  </a:lnTo>
                  <a:cubicBezTo>
                    <a:pt x="3640" y="1560"/>
                    <a:pt x="4781" y="419"/>
                    <a:pt x="6191" y="416"/>
                  </a:cubicBezTo>
                  <a:close/>
                  <a:moveTo>
                    <a:pt x="7991" y="1152"/>
                  </a:moveTo>
                  <a:cubicBezTo>
                    <a:pt x="8519" y="1152"/>
                    <a:pt x="8967" y="1319"/>
                    <a:pt x="9332" y="1647"/>
                  </a:cubicBezTo>
                  <a:cubicBezTo>
                    <a:pt x="9656" y="1942"/>
                    <a:pt x="9889" y="2350"/>
                    <a:pt x="10009" y="2828"/>
                  </a:cubicBezTo>
                  <a:cubicBezTo>
                    <a:pt x="10050" y="2988"/>
                    <a:pt x="10090" y="3181"/>
                    <a:pt x="10130" y="3403"/>
                  </a:cubicBezTo>
                  <a:cubicBezTo>
                    <a:pt x="10115" y="3403"/>
                    <a:pt x="10104" y="3400"/>
                    <a:pt x="10090" y="3400"/>
                  </a:cubicBezTo>
                  <a:lnTo>
                    <a:pt x="9696" y="3400"/>
                  </a:lnTo>
                  <a:cubicBezTo>
                    <a:pt x="9682" y="3400"/>
                    <a:pt x="9663" y="3403"/>
                    <a:pt x="9645" y="3407"/>
                  </a:cubicBezTo>
                  <a:cubicBezTo>
                    <a:pt x="9630" y="3396"/>
                    <a:pt x="9616" y="3385"/>
                    <a:pt x="9601" y="3378"/>
                  </a:cubicBezTo>
                  <a:cubicBezTo>
                    <a:pt x="9554" y="3355"/>
                    <a:pt x="9503" y="3344"/>
                    <a:pt x="9452" y="3344"/>
                  </a:cubicBezTo>
                  <a:cubicBezTo>
                    <a:pt x="9374" y="3344"/>
                    <a:pt x="9295" y="3371"/>
                    <a:pt x="9233" y="3422"/>
                  </a:cubicBezTo>
                  <a:lnTo>
                    <a:pt x="9226" y="3429"/>
                  </a:lnTo>
                  <a:cubicBezTo>
                    <a:pt x="8751" y="3813"/>
                    <a:pt x="8164" y="4014"/>
                    <a:pt x="7569" y="4014"/>
                  </a:cubicBezTo>
                  <a:cubicBezTo>
                    <a:pt x="7284" y="4014"/>
                    <a:pt x="6997" y="3968"/>
                    <a:pt x="6719" y="3873"/>
                  </a:cubicBezTo>
                  <a:lnTo>
                    <a:pt x="4861" y="3243"/>
                  </a:lnTo>
                  <a:cubicBezTo>
                    <a:pt x="4823" y="3229"/>
                    <a:pt x="4783" y="3222"/>
                    <a:pt x="4743" y="3222"/>
                  </a:cubicBezTo>
                  <a:cubicBezTo>
                    <a:pt x="4670" y="3222"/>
                    <a:pt x="4598" y="3246"/>
                    <a:pt x="4537" y="3290"/>
                  </a:cubicBezTo>
                  <a:cubicBezTo>
                    <a:pt x="4500" y="3320"/>
                    <a:pt x="4471" y="3352"/>
                    <a:pt x="4446" y="3392"/>
                  </a:cubicBezTo>
                  <a:lnTo>
                    <a:pt x="4063" y="3392"/>
                  </a:lnTo>
                  <a:cubicBezTo>
                    <a:pt x="4103" y="3174"/>
                    <a:pt x="4143" y="2984"/>
                    <a:pt x="4183" y="2828"/>
                  </a:cubicBezTo>
                  <a:cubicBezTo>
                    <a:pt x="4300" y="2350"/>
                    <a:pt x="4537" y="1942"/>
                    <a:pt x="4861" y="1647"/>
                  </a:cubicBezTo>
                  <a:cubicBezTo>
                    <a:pt x="5225" y="1319"/>
                    <a:pt x="5674" y="1152"/>
                    <a:pt x="6198" y="1152"/>
                  </a:cubicBezTo>
                  <a:close/>
                  <a:moveTo>
                    <a:pt x="4391" y="3811"/>
                  </a:moveTo>
                  <a:lnTo>
                    <a:pt x="4391" y="5768"/>
                  </a:lnTo>
                  <a:lnTo>
                    <a:pt x="4391" y="5783"/>
                  </a:lnTo>
                  <a:lnTo>
                    <a:pt x="4391" y="5808"/>
                  </a:lnTo>
                  <a:lnTo>
                    <a:pt x="4172" y="5808"/>
                  </a:lnTo>
                  <a:cubicBezTo>
                    <a:pt x="4136" y="5739"/>
                    <a:pt x="4067" y="5695"/>
                    <a:pt x="3990" y="5695"/>
                  </a:cubicBezTo>
                  <a:lnTo>
                    <a:pt x="3691" y="5695"/>
                  </a:lnTo>
                  <a:lnTo>
                    <a:pt x="3666" y="5691"/>
                  </a:lnTo>
                  <a:lnTo>
                    <a:pt x="3651" y="5681"/>
                  </a:lnTo>
                  <a:lnTo>
                    <a:pt x="3633" y="5677"/>
                  </a:lnTo>
                  <a:lnTo>
                    <a:pt x="3619" y="5673"/>
                  </a:lnTo>
                  <a:cubicBezTo>
                    <a:pt x="3451" y="5619"/>
                    <a:pt x="3338" y="5462"/>
                    <a:pt x="3338" y="5287"/>
                  </a:cubicBezTo>
                  <a:lnTo>
                    <a:pt x="3338" y="4325"/>
                  </a:lnTo>
                  <a:cubicBezTo>
                    <a:pt x="3338" y="4103"/>
                    <a:pt x="3520" y="3921"/>
                    <a:pt x="3743" y="3921"/>
                  </a:cubicBezTo>
                  <a:lnTo>
                    <a:pt x="3990" y="3921"/>
                  </a:lnTo>
                  <a:cubicBezTo>
                    <a:pt x="4067" y="3921"/>
                    <a:pt x="4136" y="3877"/>
                    <a:pt x="4172" y="3811"/>
                  </a:cubicBezTo>
                  <a:close/>
                  <a:moveTo>
                    <a:pt x="10013" y="3822"/>
                  </a:moveTo>
                  <a:cubicBezTo>
                    <a:pt x="10050" y="3888"/>
                    <a:pt x="10122" y="3932"/>
                    <a:pt x="10199" y="3932"/>
                  </a:cubicBezTo>
                  <a:lnTo>
                    <a:pt x="10447" y="3932"/>
                  </a:lnTo>
                  <a:cubicBezTo>
                    <a:pt x="10669" y="3932"/>
                    <a:pt x="10847" y="4114"/>
                    <a:pt x="10847" y="4336"/>
                  </a:cubicBezTo>
                  <a:lnTo>
                    <a:pt x="10847" y="5302"/>
                  </a:lnTo>
                  <a:cubicBezTo>
                    <a:pt x="10847" y="5477"/>
                    <a:pt x="10738" y="5630"/>
                    <a:pt x="10571" y="5684"/>
                  </a:cubicBezTo>
                  <a:lnTo>
                    <a:pt x="10556" y="5688"/>
                  </a:lnTo>
                  <a:lnTo>
                    <a:pt x="10534" y="5695"/>
                  </a:lnTo>
                  <a:lnTo>
                    <a:pt x="10520" y="5699"/>
                  </a:lnTo>
                  <a:lnTo>
                    <a:pt x="10494" y="5702"/>
                  </a:lnTo>
                  <a:lnTo>
                    <a:pt x="10195" y="5702"/>
                  </a:lnTo>
                  <a:cubicBezTo>
                    <a:pt x="10119" y="5702"/>
                    <a:pt x="10050" y="5746"/>
                    <a:pt x="10013" y="5812"/>
                  </a:cubicBezTo>
                  <a:lnTo>
                    <a:pt x="9794" y="5812"/>
                  </a:lnTo>
                  <a:lnTo>
                    <a:pt x="9794" y="5772"/>
                  </a:lnTo>
                  <a:lnTo>
                    <a:pt x="9794" y="5761"/>
                  </a:lnTo>
                  <a:lnTo>
                    <a:pt x="9794" y="3822"/>
                  </a:lnTo>
                  <a:close/>
                  <a:moveTo>
                    <a:pt x="7984" y="6883"/>
                  </a:moveTo>
                  <a:cubicBezTo>
                    <a:pt x="8049" y="6883"/>
                    <a:pt x="8107" y="6927"/>
                    <a:pt x="8126" y="6992"/>
                  </a:cubicBezTo>
                  <a:cubicBezTo>
                    <a:pt x="8126" y="7000"/>
                    <a:pt x="8126" y="7010"/>
                    <a:pt x="8126" y="7018"/>
                  </a:cubicBezTo>
                  <a:cubicBezTo>
                    <a:pt x="8126" y="7032"/>
                    <a:pt x="8126" y="7051"/>
                    <a:pt x="8126" y="7065"/>
                  </a:cubicBezTo>
                  <a:lnTo>
                    <a:pt x="8129" y="7065"/>
                  </a:lnTo>
                  <a:cubicBezTo>
                    <a:pt x="8111" y="7134"/>
                    <a:pt x="8053" y="7182"/>
                    <a:pt x="7980" y="7182"/>
                  </a:cubicBezTo>
                  <a:lnTo>
                    <a:pt x="7492" y="7182"/>
                  </a:lnTo>
                  <a:cubicBezTo>
                    <a:pt x="7291" y="7182"/>
                    <a:pt x="7291" y="6883"/>
                    <a:pt x="7492" y="6883"/>
                  </a:cubicBezTo>
                  <a:close/>
                  <a:moveTo>
                    <a:pt x="3859" y="6110"/>
                  </a:moveTo>
                  <a:cubicBezTo>
                    <a:pt x="3917" y="6180"/>
                    <a:pt x="4008" y="6220"/>
                    <a:pt x="4100" y="6220"/>
                  </a:cubicBezTo>
                  <a:lnTo>
                    <a:pt x="4446" y="6220"/>
                  </a:lnTo>
                  <a:cubicBezTo>
                    <a:pt x="4602" y="6894"/>
                    <a:pt x="5076" y="7557"/>
                    <a:pt x="5663" y="7950"/>
                  </a:cubicBezTo>
                  <a:lnTo>
                    <a:pt x="5663" y="8344"/>
                  </a:lnTo>
                  <a:lnTo>
                    <a:pt x="5324" y="8344"/>
                  </a:lnTo>
                  <a:cubicBezTo>
                    <a:pt x="5320" y="8344"/>
                    <a:pt x="5315" y="8344"/>
                    <a:pt x="5311" y="8344"/>
                  </a:cubicBezTo>
                  <a:cubicBezTo>
                    <a:pt x="4857" y="8344"/>
                    <a:pt x="4425" y="8151"/>
                    <a:pt x="4118" y="7816"/>
                  </a:cubicBezTo>
                  <a:cubicBezTo>
                    <a:pt x="3804" y="7477"/>
                    <a:pt x="3648" y="7025"/>
                    <a:pt x="3688" y="6570"/>
                  </a:cubicBezTo>
                  <a:cubicBezTo>
                    <a:pt x="3702" y="6417"/>
                    <a:pt x="3713" y="6264"/>
                    <a:pt x="3728" y="6110"/>
                  </a:cubicBezTo>
                  <a:close/>
                  <a:moveTo>
                    <a:pt x="4814" y="3673"/>
                  </a:moveTo>
                  <a:lnTo>
                    <a:pt x="6581" y="4274"/>
                  </a:lnTo>
                  <a:cubicBezTo>
                    <a:pt x="6902" y="4384"/>
                    <a:pt x="7234" y="4438"/>
                    <a:pt x="7565" y="4438"/>
                  </a:cubicBezTo>
                  <a:cubicBezTo>
                    <a:pt x="8209" y="4438"/>
                    <a:pt x="8847" y="4233"/>
                    <a:pt x="9379" y="3841"/>
                  </a:cubicBezTo>
                  <a:lnTo>
                    <a:pt x="9379" y="5775"/>
                  </a:lnTo>
                  <a:cubicBezTo>
                    <a:pt x="9372" y="5994"/>
                    <a:pt x="9324" y="6209"/>
                    <a:pt x="9241" y="6413"/>
                  </a:cubicBezTo>
                  <a:cubicBezTo>
                    <a:pt x="9180" y="6576"/>
                    <a:pt x="9313" y="6695"/>
                    <a:pt x="9444" y="6695"/>
                  </a:cubicBezTo>
                  <a:cubicBezTo>
                    <a:pt x="9518" y="6695"/>
                    <a:pt x="9592" y="6657"/>
                    <a:pt x="9630" y="6566"/>
                  </a:cubicBezTo>
                  <a:cubicBezTo>
                    <a:pt x="9674" y="6460"/>
                    <a:pt x="9711" y="6347"/>
                    <a:pt x="9736" y="6234"/>
                  </a:cubicBezTo>
                  <a:lnTo>
                    <a:pt x="10090" y="6234"/>
                  </a:lnTo>
                  <a:cubicBezTo>
                    <a:pt x="10104" y="6234"/>
                    <a:pt x="10119" y="6234"/>
                    <a:pt x="10133" y="6231"/>
                  </a:cubicBezTo>
                  <a:lnTo>
                    <a:pt x="10133" y="6231"/>
                  </a:lnTo>
                  <a:cubicBezTo>
                    <a:pt x="9988" y="6581"/>
                    <a:pt x="9641" y="6810"/>
                    <a:pt x="9262" y="6810"/>
                  </a:cubicBezTo>
                  <a:lnTo>
                    <a:pt x="8505" y="6810"/>
                  </a:lnTo>
                  <a:cubicBezTo>
                    <a:pt x="8414" y="6599"/>
                    <a:pt x="8210" y="6464"/>
                    <a:pt x="7980" y="6464"/>
                  </a:cubicBezTo>
                  <a:lnTo>
                    <a:pt x="7492" y="6464"/>
                  </a:lnTo>
                  <a:cubicBezTo>
                    <a:pt x="7178" y="6464"/>
                    <a:pt x="6923" y="6719"/>
                    <a:pt x="6923" y="7032"/>
                  </a:cubicBezTo>
                  <a:cubicBezTo>
                    <a:pt x="6923" y="7346"/>
                    <a:pt x="7178" y="7601"/>
                    <a:pt x="7492" y="7601"/>
                  </a:cubicBezTo>
                  <a:lnTo>
                    <a:pt x="7984" y="7601"/>
                  </a:lnTo>
                  <a:cubicBezTo>
                    <a:pt x="8220" y="7601"/>
                    <a:pt x="8435" y="7451"/>
                    <a:pt x="8516" y="7225"/>
                  </a:cubicBezTo>
                  <a:lnTo>
                    <a:pt x="9262" y="7225"/>
                  </a:lnTo>
                  <a:cubicBezTo>
                    <a:pt x="9266" y="7225"/>
                    <a:pt x="9269" y="7225"/>
                    <a:pt x="9272" y="7225"/>
                  </a:cubicBezTo>
                  <a:cubicBezTo>
                    <a:pt x="9789" y="7225"/>
                    <a:pt x="10262" y="6927"/>
                    <a:pt x="10487" y="6460"/>
                  </a:cubicBezTo>
                  <a:cubicBezTo>
                    <a:pt x="10490" y="6497"/>
                    <a:pt x="10494" y="6533"/>
                    <a:pt x="10498" y="6570"/>
                  </a:cubicBezTo>
                  <a:cubicBezTo>
                    <a:pt x="10538" y="7029"/>
                    <a:pt x="10381" y="7480"/>
                    <a:pt x="10071" y="7816"/>
                  </a:cubicBezTo>
                  <a:cubicBezTo>
                    <a:pt x="9762" y="8158"/>
                    <a:pt x="9321" y="8348"/>
                    <a:pt x="8862" y="8348"/>
                  </a:cubicBezTo>
                  <a:lnTo>
                    <a:pt x="8523" y="8348"/>
                  </a:lnTo>
                  <a:lnTo>
                    <a:pt x="8523" y="7947"/>
                  </a:lnTo>
                  <a:cubicBezTo>
                    <a:pt x="8650" y="7859"/>
                    <a:pt x="8774" y="7761"/>
                    <a:pt x="8887" y="7652"/>
                  </a:cubicBezTo>
                  <a:cubicBezTo>
                    <a:pt x="9042" y="7502"/>
                    <a:pt x="8905" y="7287"/>
                    <a:pt x="8742" y="7287"/>
                  </a:cubicBezTo>
                  <a:cubicBezTo>
                    <a:pt x="8694" y="7287"/>
                    <a:pt x="8645" y="7306"/>
                    <a:pt x="8599" y="7349"/>
                  </a:cubicBezTo>
                  <a:cubicBezTo>
                    <a:pt x="8483" y="7455"/>
                    <a:pt x="8363" y="7553"/>
                    <a:pt x="8228" y="7637"/>
                  </a:cubicBezTo>
                  <a:lnTo>
                    <a:pt x="8217" y="7644"/>
                  </a:lnTo>
                  <a:cubicBezTo>
                    <a:pt x="8104" y="7714"/>
                    <a:pt x="7980" y="7772"/>
                    <a:pt x="7856" y="7819"/>
                  </a:cubicBezTo>
                  <a:lnTo>
                    <a:pt x="7801" y="7834"/>
                  </a:lnTo>
                  <a:lnTo>
                    <a:pt x="7794" y="7834"/>
                  </a:lnTo>
                  <a:cubicBezTo>
                    <a:pt x="7776" y="7841"/>
                    <a:pt x="7754" y="7845"/>
                    <a:pt x="7736" y="7852"/>
                  </a:cubicBezTo>
                  <a:lnTo>
                    <a:pt x="7710" y="7859"/>
                  </a:lnTo>
                  <a:cubicBezTo>
                    <a:pt x="7432" y="7928"/>
                    <a:pt x="7255" y="7963"/>
                    <a:pt x="7080" y="7963"/>
                  </a:cubicBezTo>
                  <a:cubicBezTo>
                    <a:pt x="6902" y="7963"/>
                    <a:pt x="6725" y="7927"/>
                    <a:pt x="6442" y="7856"/>
                  </a:cubicBezTo>
                  <a:cubicBezTo>
                    <a:pt x="6417" y="7848"/>
                    <a:pt x="6395" y="7841"/>
                    <a:pt x="6370" y="7834"/>
                  </a:cubicBezTo>
                  <a:lnTo>
                    <a:pt x="6359" y="7830"/>
                  </a:lnTo>
                  <a:lnTo>
                    <a:pt x="6348" y="7827"/>
                  </a:lnTo>
                  <a:lnTo>
                    <a:pt x="6300" y="7812"/>
                  </a:lnTo>
                  <a:lnTo>
                    <a:pt x="6289" y="7808"/>
                  </a:lnTo>
                  <a:lnTo>
                    <a:pt x="6275" y="7801"/>
                  </a:lnTo>
                  <a:lnTo>
                    <a:pt x="6224" y="7783"/>
                  </a:lnTo>
                  <a:lnTo>
                    <a:pt x="6202" y="7772"/>
                  </a:lnTo>
                  <a:cubicBezTo>
                    <a:pt x="6180" y="7761"/>
                    <a:pt x="6158" y="7754"/>
                    <a:pt x="6136" y="7743"/>
                  </a:cubicBezTo>
                  <a:cubicBezTo>
                    <a:pt x="6111" y="7728"/>
                    <a:pt x="6085" y="7717"/>
                    <a:pt x="6063" y="7703"/>
                  </a:cubicBezTo>
                  <a:lnTo>
                    <a:pt x="6056" y="7699"/>
                  </a:lnTo>
                  <a:cubicBezTo>
                    <a:pt x="6034" y="7688"/>
                    <a:pt x="6009" y="7674"/>
                    <a:pt x="5987" y="7659"/>
                  </a:cubicBezTo>
                  <a:cubicBezTo>
                    <a:pt x="5349" y="7269"/>
                    <a:pt x="4821" y="6464"/>
                    <a:pt x="4814" y="5779"/>
                  </a:cubicBezTo>
                  <a:lnTo>
                    <a:pt x="4814" y="3713"/>
                  </a:lnTo>
                  <a:lnTo>
                    <a:pt x="4814" y="3706"/>
                  </a:lnTo>
                  <a:lnTo>
                    <a:pt x="4814" y="3673"/>
                  </a:lnTo>
                  <a:close/>
                  <a:moveTo>
                    <a:pt x="8104" y="8176"/>
                  </a:moveTo>
                  <a:lnTo>
                    <a:pt x="8104" y="8552"/>
                  </a:lnTo>
                  <a:cubicBezTo>
                    <a:pt x="8104" y="8705"/>
                    <a:pt x="8199" y="8840"/>
                    <a:pt x="8337" y="8891"/>
                  </a:cubicBezTo>
                  <a:lnTo>
                    <a:pt x="8927" y="9186"/>
                  </a:lnTo>
                  <a:lnTo>
                    <a:pt x="8920" y="9189"/>
                  </a:lnTo>
                  <a:cubicBezTo>
                    <a:pt x="8891" y="9211"/>
                    <a:pt x="8862" y="9237"/>
                    <a:pt x="8833" y="9262"/>
                  </a:cubicBezTo>
                  <a:lnTo>
                    <a:pt x="8825" y="9269"/>
                  </a:lnTo>
                  <a:cubicBezTo>
                    <a:pt x="8763" y="9317"/>
                    <a:pt x="8701" y="9364"/>
                    <a:pt x="8636" y="9408"/>
                  </a:cubicBezTo>
                  <a:lnTo>
                    <a:pt x="8625" y="9415"/>
                  </a:lnTo>
                  <a:cubicBezTo>
                    <a:pt x="8596" y="9437"/>
                    <a:pt x="8563" y="9455"/>
                    <a:pt x="8530" y="9477"/>
                  </a:cubicBezTo>
                  <a:lnTo>
                    <a:pt x="8519" y="9484"/>
                  </a:lnTo>
                  <a:cubicBezTo>
                    <a:pt x="8490" y="9503"/>
                    <a:pt x="8457" y="9521"/>
                    <a:pt x="8424" y="9539"/>
                  </a:cubicBezTo>
                  <a:lnTo>
                    <a:pt x="8410" y="9546"/>
                  </a:lnTo>
                  <a:cubicBezTo>
                    <a:pt x="8377" y="9565"/>
                    <a:pt x="8344" y="9579"/>
                    <a:pt x="8312" y="9597"/>
                  </a:cubicBezTo>
                  <a:lnTo>
                    <a:pt x="8297" y="9605"/>
                  </a:lnTo>
                  <a:cubicBezTo>
                    <a:pt x="8264" y="9619"/>
                    <a:pt x="8231" y="9634"/>
                    <a:pt x="8199" y="9648"/>
                  </a:cubicBezTo>
                  <a:lnTo>
                    <a:pt x="8184" y="9656"/>
                  </a:lnTo>
                  <a:cubicBezTo>
                    <a:pt x="8151" y="9670"/>
                    <a:pt x="8115" y="9685"/>
                    <a:pt x="8078" y="9696"/>
                  </a:cubicBezTo>
                  <a:lnTo>
                    <a:pt x="8071" y="9699"/>
                  </a:lnTo>
                  <a:cubicBezTo>
                    <a:pt x="7998" y="9729"/>
                    <a:pt x="7922" y="9754"/>
                    <a:pt x="7849" y="9776"/>
                  </a:cubicBezTo>
                  <a:lnTo>
                    <a:pt x="7838" y="9776"/>
                  </a:lnTo>
                  <a:cubicBezTo>
                    <a:pt x="7801" y="9787"/>
                    <a:pt x="7765" y="9794"/>
                    <a:pt x="7729" y="9805"/>
                  </a:cubicBezTo>
                  <a:lnTo>
                    <a:pt x="7714" y="9809"/>
                  </a:lnTo>
                  <a:cubicBezTo>
                    <a:pt x="7678" y="9816"/>
                    <a:pt x="7641" y="9823"/>
                    <a:pt x="7605" y="9831"/>
                  </a:cubicBezTo>
                  <a:lnTo>
                    <a:pt x="7590" y="9834"/>
                  </a:lnTo>
                  <a:cubicBezTo>
                    <a:pt x="7554" y="9841"/>
                    <a:pt x="7517" y="9845"/>
                    <a:pt x="7481" y="9852"/>
                  </a:cubicBezTo>
                  <a:lnTo>
                    <a:pt x="7463" y="9852"/>
                  </a:lnTo>
                  <a:cubicBezTo>
                    <a:pt x="7426" y="9856"/>
                    <a:pt x="7390" y="9863"/>
                    <a:pt x="7353" y="9867"/>
                  </a:cubicBezTo>
                  <a:lnTo>
                    <a:pt x="7339" y="9867"/>
                  </a:lnTo>
                  <a:cubicBezTo>
                    <a:pt x="7299" y="9867"/>
                    <a:pt x="7262" y="9871"/>
                    <a:pt x="7222" y="9874"/>
                  </a:cubicBezTo>
                  <a:lnTo>
                    <a:pt x="6960" y="9874"/>
                  </a:lnTo>
                  <a:cubicBezTo>
                    <a:pt x="6923" y="9874"/>
                    <a:pt x="6883" y="9867"/>
                    <a:pt x="6847" y="9867"/>
                  </a:cubicBezTo>
                  <a:lnTo>
                    <a:pt x="6829" y="9867"/>
                  </a:lnTo>
                  <a:cubicBezTo>
                    <a:pt x="6792" y="9863"/>
                    <a:pt x="6756" y="9856"/>
                    <a:pt x="6719" y="9852"/>
                  </a:cubicBezTo>
                  <a:lnTo>
                    <a:pt x="6701" y="9852"/>
                  </a:lnTo>
                  <a:cubicBezTo>
                    <a:pt x="6668" y="9845"/>
                    <a:pt x="6632" y="9841"/>
                    <a:pt x="6595" y="9834"/>
                  </a:cubicBezTo>
                  <a:lnTo>
                    <a:pt x="6577" y="9831"/>
                  </a:lnTo>
                  <a:cubicBezTo>
                    <a:pt x="6541" y="9823"/>
                    <a:pt x="6504" y="9816"/>
                    <a:pt x="6468" y="9809"/>
                  </a:cubicBezTo>
                  <a:lnTo>
                    <a:pt x="6453" y="9805"/>
                  </a:lnTo>
                  <a:cubicBezTo>
                    <a:pt x="6417" y="9794"/>
                    <a:pt x="6380" y="9787"/>
                    <a:pt x="6348" y="9776"/>
                  </a:cubicBezTo>
                  <a:lnTo>
                    <a:pt x="6337" y="9772"/>
                  </a:lnTo>
                  <a:cubicBezTo>
                    <a:pt x="6300" y="9761"/>
                    <a:pt x="6260" y="9750"/>
                    <a:pt x="6224" y="9739"/>
                  </a:cubicBezTo>
                  <a:cubicBezTo>
                    <a:pt x="6187" y="9729"/>
                    <a:pt x="6151" y="9714"/>
                    <a:pt x="6114" y="9699"/>
                  </a:cubicBezTo>
                  <a:lnTo>
                    <a:pt x="6104" y="9696"/>
                  </a:lnTo>
                  <a:cubicBezTo>
                    <a:pt x="6071" y="9685"/>
                    <a:pt x="6034" y="9670"/>
                    <a:pt x="6002" y="9656"/>
                  </a:cubicBezTo>
                  <a:lnTo>
                    <a:pt x="5987" y="9648"/>
                  </a:lnTo>
                  <a:cubicBezTo>
                    <a:pt x="5954" y="9634"/>
                    <a:pt x="5921" y="9619"/>
                    <a:pt x="5889" y="9605"/>
                  </a:cubicBezTo>
                  <a:lnTo>
                    <a:pt x="5870" y="9597"/>
                  </a:lnTo>
                  <a:cubicBezTo>
                    <a:pt x="5841" y="9579"/>
                    <a:pt x="5808" y="9565"/>
                    <a:pt x="5776" y="9546"/>
                  </a:cubicBezTo>
                  <a:lnTo>
                    <a:pt x="5761" y="9539"/>
                  </a:lnTo>
                  <a:cubicBezTo>
                    <a:pt x="5732" y="9521"/>
                    <a:pt x="5699" y="9503"/>
                    <a:pt x="5666" y="9481"/>
                  </a:cubicBezTo>
                  <a:lnTo>
                    <a:pt x="5652" y="9473"/>
                  </a:lnTo>
                  <a:cubicBezTo>
                    <a:pt x="5623" y="9455"/>
                    <a:pt x="5590" y="9433"/>
                    <a:pt x="5557" y="9415"/>
                  </a:cubicBezTo>
                  <a:lnTo>
                    <a:pt x="5550" y="9408"/>
                  </a:lnTo>
                  <a:cubicBezTo>
                    <a:pt x="5517" y="9386"/>
                    <a:pt x="5484" y="9364"/>
                    <a:pt x="5451" y="9339"/>
                  </a:cubicBezTo>
                  <a:cubicBezTo>
                    <a:pt x="5422" y="9317"/>
                    <a:pt x="5389" y="9295"/>
                    <a:pt x="5360" y="9266"/>
                  </a:cubicBezTo>
                  <a:lnTo>
                    <a:pt x="5353" y="9262"/>
                  </a:lnTo>
                  <a:cubicBezTo>
                    <a:pt x="5324" y="9237"/>
                    <a:pt x="5295" y="9211"/>
                    <a:pt x="5269" y="9186"/>
                  </a:cubicBezTo>
                  <a:lnTo>
                    <a:pt x="5262" y="9182"/>
                  </a:lnTo>
                  <a:lnTo>
                    <a:pt x="5848" y="8887"/>
                  </a:lnTo>
                  <a:cubicBezTo>
                    <a:pt x="5991" y="8832"/>
                    <a:pt x="6085" y="8697"/>
                    <a:pt x="6082" y="8548"/>
                  </a:cubicBezTo>
                  <a:lnTo>
                    <a:pt x="6082" y="8180"/>
                  </a:lnTo>
                  <a:lnTo>
                    <a:pt x="6118" y="8191"/>
                  </a:lnTo>
                  <a:lnTo>
                    <a:pt x="6169" y="8213"/>
                  </a:lnTo>
                  <a:lnTo>
                    <a:pt x="6231" y="8231"/>
                  </a:lnTo>
                  <a:lnTo>
                    <a:pt x="6257" y="8242"/>
                  </a:lnTo>
                  <a:cubicBezTo>
                    <a:pt x="6286" y="8249"/>
                    <a:pt x="6311" y="8257"/>
                    <a:pt x="6340" y="8264"/>
                  </a:cubicBezTo>
                  <a:lnTo>
                    <a:pt x="6453" y="8293"/>
                  </a:lnTo>
                  <a:lnTo>
                    <a:pt x="6464" y="8293"/>
                  </a:lnTo>
                  <a:lnTo>
                    <a:pt x="6512" y="8304"/>
                  </a:lnTo>
                  <a:lnTo>
                    <a:pt x="6523" y="8308"/>
                  </a:lnTo>
                  <a:lnTo>
                    <a:pt x="6563" y="8315"/>
                  </a:lnTo>
                  <a:lnTo>
                    <a:pt x="6574" y="8318"/>
                  </a:lnTo>
                  <a:lnTo>
                    <a:pt x="6614" y="8326"/>
                  </a:lnTo>
                  <a:lnTo>
                    <a:pt x="6628" y="8329"/>
                  </a:lnTo>
                  <a:lnTo>
                    <a:pt x="6661" y="8337"/>
                  </a:lnTo>
                  <a:lnTo>
                    <a:pt x="6679" y="8340"/>
                  </a:lnTo>
                  <a:lnTo>
                    <a:pt x="6708" y="8344"/>
                  </a:lnTo>
                  <a:lnTo>
                    <a:pt x="6723" y="8348"/>
                  </a:lnTo>
                  <a:lnTo>
                    <a:pt x="6752" y="8351"/>
                  </a:lnTo>
                  <a:lnTo>
                    <a:pt x="6770" y="8355"/>
                  </a:lnTo>
                  <a:lnTo>
                    <a:pt x="6796" y="8359"/>
                  </a:lnTo>
                  <a:lnTo>
                    <a:pt x="6814" y="8362"/>
                  </a:lnTo>
                  <a:lnTo>
                    <a:pt x="6840" y="8366"/>
                  </a:lnTo>
                  <a:lnTo>
                    <a:pt x="6854" y="8366"/>
                  </a:lnTo>
                  <a:lnTo>
                    <a:pt x="6880" y="8369"/>
                  </a:lnTo>
                  <a:lnTo>
                    <a:pt x="6898" y="8369"/>
                  </a:lnTo>
                  <a:lnTo>
                    <a:pt x="6923" y="8373"/>
                  </a:lnTo>
                  <a:lnTo>
                    <a:pt x="7251" y="8373"/>
                  </a:lnTo>
                  <a:lnTo>
                    <a:pt x="7280" y="8369"/>
                  </a:lnTo>
                  <a:lnTo>
                    <a:pt x="7291" y="8369"/>
                  </a:lnTo>
                  <a:lnTo>
                    <a:pt x="7320" y="8366"/>
                  </a:lnTo>
                  <a:lnTo>
                    <a:pt x="7331" y="8366"/>
                  </a:lnTo>
                  <a:lnTo>
                    <a:pt x="7364" y="8362"/>
                  </a:lnTo>
                  <a:lnTo>
                    <a:pt x="7371" y="8362"/>
                  </a:lnTo>
                  <a:lnTo>
                    <a:pt x="7408" y="8355"/>
                  </a:lnTo>
                  <a:lnTo>
                    <a:pt x="7415" y="8355"/>
                  </a:lnTo>
                  <a:lnTo>
                    <a:pt x="7452" y="8348"/>
                  </a:lnTo>
                  <a:lnTo>
                    <a:pt x="7459" y="8348"/>
                  </a:lnTo>
                  <a:lnTo>
                    <a:pt x="7499" y="8340"/>
                  </a:lnTo>
                  <a:lnTo>
                    <a:pt x="7503" y="8340"/>
                  </a:lnTo>
                  <a:lnTo>
                    <a:pt x="7546" y="8333"/>
                  </a:lnTo>
                  <a:lnTo>
                    <a:pt x="7550" y="8333"/>
                  </a:lnTo>
                  <a:lnTo>
                    <a:pt x="7597" y="8322"/>
                  </a:lnTo>
                  <a:cubicBezTo>
                    <a:pt x="7663" y="8308"/>
                    <a:pt x="7732" y="8293"/>
                    <a:pt x="7812" y="8271"/>
                  </a:cubicBezTo>
                  <a:lnTo>
                    <a:pt x="7842" y="8264"/>
                  </a:lnTo>
                  <a:cubicBezTo>
                    <a:pt x="7863" y="8260"/>
                    <a:pt x="7885" y="8253"/>
                    <a:pt x="7907" y="8246"/>
                  </a:cubicBezTo>
                  <a:cubicBezTo>
                    <a:pt x="7973" y="8227"/>
                    <a:pt x="8038" y="8206"/>
                    <a:pt x="8104" y="8176"/>
                  </a:cubicBezTo>
                  <a:close/>
                  <a:moveTo>
                    <a:pt x="6191" y="0"/>
                  </a:moveTo>
                  <a:cubicBezTo>
                    <a:pt x="4551" y="0"/>
                    <a:pt x="3221" y="1334"/>
                    <a:pt x="3218" y="2973"/>
                  </a:cubicBezTo>
                  <a:lnTo>
                    <a:pt x="3218" y="3695"/>
                  </a:lnTo>
                  <a:cubicBezTo>
                    <a:pt x="3028" y="3848"/>
                    <a:pt x="2919" y="4081"/>
                    <a:pt x="2919" y="4329"/>
                  </a:cubicBezTo>
                  <a:lnTo>
                    <a:pt x="2919" y="5291"/>
                  </a:lnTo>
                  <a:cubicBezTo>
                    <a:pt x="2919" y="5579"/>
                    <a:pt x="3072" y="5848"/>
                    <a:pt x="3320" y="5998"/>
                  </a:cubicBezTo>
                  <a:cubicBezTo>
                    <a:pt x="3302" y="6176"/>
                    <a:pt x="3287" y="6355"/>
                    <a:pt x="3272" y="6537"/>
                  </a:cubicBezTo>
                  <a:cubicBezTo>
                    <a:pt x="3178" y="7677"/>
                    <a:pt x="4030" y="8676"/>
                    <a:pt x="5174" y="8759"/>
                  </a:cubicBezTo>
                  <a:lnTo>
                    <a:pt x="4945" y="8876"/>
                  </a:lnTo>
                  <a:cubicBezTo>
                    <a:pt x="4874" y="8805"/>
                    <a:pt x="4779" y="8767"/>
                    <a:pt x="4683" y="8767"/>
                  </a:cubicBezTo>
                  <a:cubicBezTo>
                    <a:pt x="4641" y="8767"/>
                    <a:pt x="4599" y="8774"/>
                    <a:pt x="4559" y="8788"/>
                  </a:cubicBezTo>
                  <a:lnTo>
                    <a:pt x="1651" y="9816"/>
                  </a:lnTo>
                  <a:cubicBezTo>
                    <a:pt x="795" y="10115"/>
                    <a:pt x="205" y="10898"/>
                    <a:pt x="150" y="11802"/>
                  </a:cubicBezTo>
                  <a:lnTo>
                    <a:pt x="139" y="11947"/>
                  </a:lnTo>
                  <a:cubicBezTo>
                    <a:pt x="137" y="12088"/>
                    <a:pt x="244" y="12161"/>
                    <a:pt x="350" y="12161"/>
                  </a:cubicBezTo>
                  <a:cubicBezTo>
                    <a:pt x="448" y="12161"/>
                    <a:pt x="546" y="12099"/>
                    <a:pt x="558" y="11969"/>
                  </a:cubicBezTo>
                  <a:lnTo>
                    <a:pt x="565" y="11827"/>
                  </a:lnTo>
                  <a:cubicBezTo>
                    <a:pt x="613" y="11091"/>
                    <a:pt x="1094" y="10454"/>
                    <a:pt x="1790" y="10209"/>
                  </a:cubicBezTo>
                  <a:lnTo>
                    <a:pt x="4668" y="9193"/>
                  </a:lnTo>
                  <a:lnTo>
                    <a:pt x="4752" y="9277"/>
                  </a:lnTo>
                  <a:lnTo>
                    <a:pt x="4850" y="9371"/>
                  </a:lnTo>
                  <a:cubicBezTo>
                    <a:pt x="5437" y="9966"/>
                    <a:pt x="6241" y="10301"/>
                    <a:pt x="7077" y="10301"/>
                  </a:cubicBezTo>
                  <a:cubicBezTo>
                    <a:pt x="7082" y="10301"/>
                    <a:pt x="7086" y="10301"/>
                    <a:pt x="7091" y="10301"/>
                  </a:cubicBezTo>
                  <a:cubicBezTo>
                    <a:pt x="7302" y="10301"/>
                    <a:pt x="7510" y="10279"/>
                    <a:pt x="7718" y="10239"/>
                  </a:cubicBezTo>
                  <a:cubicBezTo>
                    <a:pt x="7769" y="10228"/>
                    <a:pt x="7820" y="10217"/>
                    <a:pt x="7871" y="10206"/>
                  </a:cubicBezTo>
                  <a:lnTo>
                    <a:pt x="7944" y="10184"/>
                  </a:lnTo>
                  <a:cubicBezTo>
                    <a:pt x="8472" y="10038"/>
                    <a:pt x="8949" y="9761"/>
                    <a:pt x="9335" y="9371"/>
                  </a:cubicBezTo>
                  <a:lnTo>
                    <a:pt x="9430" y="9277"/>
                  </a:lnTo>
                  <a:lnTo>
                    <a:pt x="9514" y="9193"/>
                  </a:lnTo>
                  <a:lnTo>
                    <a:pt x="12396" y="10209"/>
                  </a:lnTo>
                  <a:cubicBezTo>
                    <a:pt x="13092" y="10454"/>
                    <a:pt x="13573" y="11091"/>
                    <a:pt x="13617" y="11827"/>
                  </a:cubicBezTo>
                  <a:lnTo>
                    <a:pt x="13744" y="14042"/>
                  </a:lnTo>
                  <a:cubicBezTo>
                    <a:pt x="13751" y="14181"/>
                    <a:pt x="13646" y="14298"/>
                    <a:pt x="13507" y="14298"/>
                  </a:cubicBezTo>
                  <a:lnTo>
                    <a:pt x="11809" y="14298"/>
                  </a:lnTo>
                  <a:lnTo>
                    <a:pt x="11809" y="11955"/>
                  </a:lnTo>
                  <a:cubicBezTo>
                    <a:pt x="11809" y="11814"/>
                    <a:pt x="11705" y="11744"/>
                    <a:pt x="11600" y="11744"/>
                  </a:cubicBezTo>
                  <a:cubicBezTo>
                    <a:pt x="11495" y="11744"/>
                    <a:pt x="11390" y="11814"/>
                    <a:pt x="11390" y="11955"/>
                  </a:cubicBezTo>
                  <a:lnTo>
                    <a:pt x="11390" y="14298"/>
                  </a:lnTo>
                  <a:lnTo>
                    <a:pt x="2795" y="14298"/>
                  </a:lnTo>
                  <a:lnTo>
                    <a:pt x="2795" y="11955"/>
                  </a:lnTo>
                  <a:cubicBezTo>
                    <a:pt x="2795" y="11814"/>
                    <a:pt x="2690" y="11744"/>
                    <a:pt x="2586" y="11744"/>
                  </a:cubicBezTo>
                  <a:cubicBezTo>
                    <a:pt x="2481" y="11744"/>
                    <a:pt x="2376" y="11814"/>
                    <a:pt x="2376" y="11955"/>
                  </a:cubicBezTo>
                  <a:lnTo>
                    <a:pt x="2376" y="14298"/>
                  </a:lnTo>
                  <a:lnTo>
                    <a:pt x="678" y="14298"/>
                  </a:lnTo>
                  <a:cubicBezTo>
                    <a:pt x="540" y="14294"/>
                    <a:pt x="431" y="14177"/>
                    <a:pt x="441" y="14042"/>
                  </a:cubicBezTo>
                  <a:lnTo>
                    <a:pt x="474" y="13456"/>
                  </a:lnTo>
                  <a:cubicBezTo>
                    <a:pt x="478" y="13316"/>
                    <a:pt x="371" y="13242"/>
                    <a:pt x="265" y="13242"/>
                  </a:cubicBezTo>
                  <a:cubicBezTo>
                    <a:pt x="166" y="13242"/>
                    <a:pt x="67" y="13305"/>
                    <a:pt x="55" y="13434"/>
                  </a:cubicBezTo>
                  <a:lnTo>
                    <a:pt x="22" y="14017"/>
                  </a:lnTo>
                  <a:cubicBezTo>
                    <a:pt x="1" y="14396"/>
                    <a:pt x="299" y="14713"/>
                    <a:pt x="678" y="14717"/>
                  </a:cubicBezTo>
                  <a:lnTo>
                    <a:pt x="13507" y="14717"/>
                  </a:lnTo>
                  <a:cubicBezTo>
                    <a:pt x="13886" y="14713"/>
                    <a:pt x="14185" y="14396"/>
                    <a:pt x="14163" y="14017"/>
                  </a:cubicBezTo>
                  <a:lnTo>
                    <a:pt x="14036" y="11802"/>
                  </a:lnTo>
                  <a:cubicBezTo>
                    <a:pt x="13981" y="10898"/>
                    <a:pt x="13391" y="10115"/>
                    <a:pt x="12538" y="9816"/>
                  </a:cubicBezTo>
                  <a:lnTo>
                    <a:pt x="9627" y="8785"/>
                  </a:lnTo>
                  <a:cubicBezTo>
                    <a:pt x="9587" y="8771"/>
                    <a:pt x="9546" y="8764"/>
                    <a:pt x="9506" y="8764"/>
                  </a:cubicBezTo>
                  <a:cubicBezTo>
                    <a:pt x="9408" y="8764"/>
                    <a:pt x="9313" y="8803"/>
                    <a:pt x="9241" y="8872"/>
                  </a:cubicBezTo>
                  <a:lnTo>
                    <a:pt x="9015" y="8759"/>
                  </a:lnTo>
                  <a:cubicBezTo>
                    <a:pt x="10155" y="8676"/>
                    <a:pt x="11011" y="7677"/>
                    <a:pt x="10917" y="6537"/>
                  </a:cubicBezTo>
                  <a:cubicBezTo>
                    <a:pt x="10902" y="6358"/>
                    <a:pt x="10888" y="6180"/>
                    <a:pt x="10869" y="6005"/>
                  </a:cubicBezTo>
                  <a:cubicBezTo>
                    <a:pt x="11117" y="5855"/>
                    <a:pt x="11266" y="5586"/>
                    <a:pt x="11270" y="5298"/>
                  </a:cubicBezTo>
                  <a:lnTo>
                    <a:pt x="11270" y="4336"/>
                  </a:lnTo>
                  <a:cubicBezTo>
                    <a:pt x="11270" y="4092"/>
                    <a:pt x="11157" y="3859"/>
                    <a:pt x="10971" y="3702"/>
                  </a:cubicBezTo>
                  <a:lnTo>
                    <a:pt x="10971" y="2973"/>
                  </a:lnTo>
                  <a:cubicBezTo>
                    <a:pt x="10968" y="1334"/>
                    <a:pt x="9638" y="0"/>
                    <a:pt x="7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86;p47">
              <a:extLst>
                <a:ext uri="{FF2B5EF4-FFF2-40B4-BE49-F238E27FC236}">
                  <a16:creationId xmlns:a16="http://schemas.microsoft.com/office/drawing/2014/main" id="{2B9C6CBB-781B-4C0B-B45F-7B9672380577}"/>
                </a:ext>
              </a:extLst>
            </p:cNvPr>
            <p:cNvSpPr/>
            <p:nvPr/>
          </p:nvSpPr>
          <p:spPr>
            <a:xfrm>
              <a:off x="4756275" y="2665600"/>
              <a:ext cx="64600" cy="32900"/>
            </a:xfrm>
            <a:custGeom>
              <a:avLst/>
              <a:gdLst/>
              <a:ahLst/>
              <a:cxnLst/>
              <a:rect l="l" t="t" r="r" b="b"/>
              <a:pathLst>
                <a:path w="2584" h="1316" extrusionOk="0">
                  <a:moveTo>
                    <a:pt x="2147" y="419"/>
                  </a:moveTo>
                  <a:cubicBezTo>
                    <a:pt x="2158" y="419"/>
                    <a:pt x="2165" y="427"/>
                    <a:pt x="2165" y="438"/>
                  </a:cubicBezTo>
                  <a:lnTo>
                    <a:pt x="2165" y="878"/>
                  </a:lnTo>
                  <a:cubicBezTo>
                    <a:pt x="2165" y="889"/>
                    <a:pt x="2158" y="897"/>
                    <a:pt x="2147" y="897"/>
                  </a:cubicBezTo>
                  <a:lnTo>
                    <a:pt x="438" y="897"/>
                  </a:lnTo>
                  <a:cubicBezTo>
                    <a:pt x="427" y="897"/>
                    <a:pt x="420" y="889"/>
                    <a:pt x="420" y="878"/>
                  </a:cubicBezTo>
                  <a:lnTo>
                    <a:pt x="420" y="438"/>
                  </a:lnTo>
                  <a:cubicBezTo>
                    <a:pt x="420" y="427"/>
                    <a:pt x="427" y="419"/>
                    <a:pt x="438" y="419"/>
                  </a:cubicBezTo>
                  <a:close/>
                  <a:moveTo>
                    <a:pt x="438" y="0"/>
                  </a:moveTo>
                  <a:cubicBezTo>
                    <a:pt x="194" y="0"/>
                    <a:pt x="1" y="197"/>
                    <a:pt x="1" y="438"/>
                  </a:cubicBezTo>
                  <a:lnTo>
                    <a:pt x="1" y="878"/>
                  </a:lnTo>
                  <a:cubicBezTo>
                    <a:pt x="1" y="1123"/>
                    <a:pt x="194" y="1316"/>
                    <a:pt x="438" y="1316"/>
                  </a:cubicBezTo>
                  <a:lnTo>
                    <a:pt x="2147" y="1316"/>
                  </a:lnTo>
                  <a:cubicBezTo>
                    <a:pt x="2387" y="1316"/>
                    <a:pt x="2584" y="1123"/>
                    <a:pt x="2584" y="878"/>
                  </a:cubicBezTo>
                  <a:lnTo>
                    <a:pt x="2584" y="438"/>
                  </a:lnTo>
                  <a:cubicBezTo>
                    <a:pt x="2584" y="197"/>
                    <a:pt x="2387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" name="Google Shape;374;p47">
            <a:extLst>
              <a:ext uri="{FF2B5EF4-FFF2-40B4-BE49-F238E27FC236}">
                <a16:creationId xmlns:a16="http://schemas.microsoft.com/office/drawing/2014/main" id="{984F67B0-20C0-4E50-A54A-3676A4522A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22418" y="1607128"/>
            <a:ext cx="1505458" cy="1735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384;p47">
            <a:extLst>
              <a:ext uri="{FF2B5EF4-FFF2-40B4-BE49-F238E27FC236}">
                <a16:creationId xmlns:a16="http://schemas.microsoft.com/office/drawing/2014/main" id="{2C17982E-1179-41FD-915C-114550FECF5A}"/>
              </a:ext>
            </a:extLst>
          </p:cNvPr>
          <p:cNvGrpSpPr/>
          <p:nvPr/>
        </p:nvGrpSpPr>
        <p:grpSpPr>
          <a:xfrm>
            <a:off x="7856022" y="1895627"/>
            <a:ext cx="898794" cy="937842"/>
            <a:chOff x="4549775" y="2364100"/>
            <a:chExt cx="354625" cy="367925"/>
          </a:xfrm>
        </p:grpSpPr>
        <p:sp>
          <p:nvSpPr>
            <p:cNvPr id="144" name="Google Shape;385;p47">
              <a:extLst>
                <a:ext uri="{FF2B5EF4-FFF2-40B4-BE49-F238E27FC236}">
                  <a16:creationId xmlns:a16="http://schemas.microsoft.com/office/drawing/2014/main" id="{9F55EE2F-A4A9-40C5-B4D2-ECE70CA9CFE6}"/>
                </a:ext>
              </a:extLst>
            </p:cNvPr>
            <p:cNvSpPr/>
            <p:nvPr/>
          </p:nvSpPr>
          <p:spPr>
            <a:xfrm>
              <a:off x="4549775" y="2364100"/>
              <a:ext cx="354625" cy="367925"/>
            </a:xfrm>
            <a:custGeom>
              <a:avLst/>
              <a:gdLst/>
              <a:ahLst/>
              <a:cxnLst/>
              <a:rect l="l" t="t" r="r" b="b"/>
              <a:pathLst>
                <a:path w="14185" h="14717" extrusionOk="0">
                  <a:moveTo>
                    <a:pt x="7995" y="416"/>
                  </a:moveTo>
                  <a:cubicBezTo>
                    <a:pt x="9405" y="419"/>
                    <a:pt x="10549" y="1560"/>
                    <a:pt x="10552" y="2970"/>
                  </a:cubicBezTo>
                  <a:lnTo>
                    <a:pt x="10552" y="3392"/>
                  </a:lnTo>
                  <a:cubicBezTo>
                    <a:pt x="10505" y="3134"/>
                    <a:pt x="10461" y="2911"/>
                    <a:pt x="10414" y="2729"/>
                  </a:cubicBezTo>
                  <a:cubicBezTo>
                    <a:pt x="10173" y="1764"/>
                    <a:pt x="9412" y="736"/>
                    <a:pt x="7991" y="736"/>
                  </a:cubicBezTo>
                  <a:lnTo>
                    <a:pt x="6198" y="736"/>
                  </a:lnTo>
                  <a:cubicBezTo>
                    <a:pt x="4774" y="736"/>
                    <a:pt x="4012" y="1764"/>
                    <a:pt x="3772" y="2729"/>
                  </a:cubicBezTo>
                  <a:cubicBezTo>
                    <a:pt x="3728" y="2911"/>
                    <a:pt x="3681" y="3134"/>
                    <a:pt x="3637" y="3392"/>
                  </a:cubicBezTo>
                  <a:lnTo>
                    <a:pt x="3637" y="2973"/>
                  </a:lnTo>
                  <a:lnTo>
                    <a:pt x="3637" y="2970"/>
                  </a:lnTo>
                  <a:cubicBezTo>
                    <a:pt x="3640" y="1560"/>
                    <a:pt x="4781" y="419"/>
                    <a:pt x="6191" y="416"/>
                  </a:cubicBezTo>
                  <a:close/>
                  <a:moveTo>
                    <a:pt x="7991" y="1152"/>
                  </a:moveTo>
                  <a:cubicBezTo>
                    <a:pt x="8519" y="1152"/>
                    <a:pt x="8967" y="1319"/>
                    <a:pt x="9332" y="1647"/>
                  </a:cubicBezTo>
                  <a:cubicBezTo>
                    <a:pt x="9656" y="1942"/>
                    <a:pt x="9889" y="2350"/>
                    <a:pt x="10009" y="2828"/>
                  </a:cubicBezTo>
                  <a:cubicBezTo>
                    <a:pt x="10050" y="2988"/>
                    <a:pt x="10090" y="3181"/>
                    <a:pt x="10130" y="3403"/>
                  </a:cubicBezTo>
                  <a:cubicBezTo>
                    <a:pt x="10115" y="3403"/>
                    <a:pt x="10104" y="3400"/>
                    <a:pt x="10090" y="3400"/>
                  </a:cubicBezTo>
                  <a:lnTo>
                    <a:pt x="9696" y="3400"/>
                  </a:lnTo>
                  <a:cubicBezTo>
                    <a:pt x="9682" y="3400"/>
                    <a:pt x="9663" y="3403"/>
                    <a:pt x="9645" y="3407"/>
                  </a:cubicBezTo>
                  <a:cubicBezTo>
                    <a:pt x="9630" y="3396"/>
                    <a:pt x="9616" y="3385"/>
                    <a:pt x="9601" y="3378"/>
                  </a:cubicBezTo>
                  <a:cubicBezTo>
                    <a:pt x="9554" y="3355"/>
                    <a:pt x="9503" y="3344"/>
                    <a:pt x="9452" y="3344"/>
                  </a:cubicBezTo>
                  <a:cubicBezTo>
                    <a:pt x="9374" y="3344"/>
                    <a:pt x="9295" y="3371"/>
                    <a:pt x="9233" y="3422"/>
                  </a:cubicBezTo>
                  <a:lnTo>
                    <a:pt x="9226" y="3429"/>
                  </a:lnTo>
                  <a:cubicBezTo>
                    <a:pt x="8751" y="3813"/>
                    <a:pt x="8164" y="4014"/>
                    <a:pt x="7569" y="4014"/>
                  </a:cubicBezTo>
                  <a:cubicBezTo>
                    <a:pt x="7284" y="4014"/>
                    <a:pt x="6997" y="3968"/>
                    <a:pt x="6719" y="3873"/>
                  </a:cubicBezTo>
                  <a:lnTo>
                    <a:pt x="4861" y="3243"/>
                  </a:lnTo>
                  <a:cubicBezTo>
                    <a:pt x="4823" y="3229"/>
                    <a:pt x="4783" y="3222"/>
                    <a:pt x="4743" y="3222"/>
                  </a:cubicBezTo>
                  <a:cubicBezTo>
                    <a:pt x="4670" y="3222"/>
                    <a:pt x="4598" y="3246"/>
                    <a:pt x="4537" y="3290"/>
                  </a:cubicBezTo>
                  <a:cubicBezTo>
                    <a:pt x="4500" y="3320"/>
                    <a:pt x="4471" y="3352"/>
                    <a:pt x="4446" y="3392"/>
                  </a:cubicBezTo>
                  <a:lnTo>
                    <a:pt x="4063" y="3392"/>
                  </a:lnTo>
                  <a:cubicBezTo>
                    <a:pt x="4103" y="3174"/>
                    <a:pt x="4143" y="2984"/>
                    <a:pt x="4183" y="2828"/>
                  </a:cubicBezTo>
                  <a:cubicBezTo>
                    <a:pt x="4300" y="2350"/>
                    <a:pt x="4537" y="1942"/>
                    <a:pt x="4861" y="1647"/>
                  </a:cubicBezTo>
                  <a:cubicBezTo>
                    <a:pt x="5225" y="1319"/>
                    <a:pt x="5674" y="1152"/>
                    <a:pt x="6198" y="1152"/>
                  </a:cubicBezTo>
                  <a:close/>
                  <a:moveTo>
                    <a:pt x="4391" y="3811"/>
                  </a:moveTo>
                  <a:lnTo>
                    <a:pt x="4391" y="5768"/>
                  </a:lnTo>
                  <a:lnTo>
                    <a:pt x="4391" y="5783"/>
                  </a:lnTo>
                  <a:lnTo>
                    <a:pt x="4391" y="5808"/>
                  </a:lnTo>
                  <a:lnTo>
                    <a:pt x="4172" y="5808"/>
                  </a:lnTo>
                  <a:cubicBezTo>
                    <a:pt x="4136" y="5739"/>
                    <a:pt x="4067" y="5695"/>
                    <a:pt x="3990" y="5695"/>
                  </a:cubicBezTo>
                  <a:lnTo>
                    <a:pt x="3691" y="5695"/>
                  </a:lnTo>
                  <a:lnTo>
                    <a:pt x="3666" y="5691"/>
                  </a:lnTo>
                  <a:lnTo>
                    <a:pt x="3651" y="5681"/>
                  </a:lnTo>
                  <a:lnTo>
                    <a:pt x="3633" y="5677"/>
                  </a:lnTo>
                  <a:lnTo>
                    <a:pt x="3619" y="5673"/>
                  </a:lnTo>
                  <a:cubicBezTo>
                    <a:pt x="3451" y="5619"/>
                    <a:pt x="3338" y="5462"/>
                    <a:pt x="3338" y="5287"/>
                  </a:cubicBezTo>
                  <a:lnTo>
                    <a:pt x="3338" y="4325"/>
                  </a:lnTo>
                  <a:cubicBezTo>
                    <a:pt x="3338" y="4103"/>
                    <a:pt x="3520" y="3921"/>
                    <a:pt x="3743" y="3921"/>
                  </a:cubicBezTo>
                  <a:lnTo>
                    <a:pt x="3990" y="3921"/>
                  </a:lnTo>
                  <a:cubicBezTo>
                    <a:pt x="4067" y="3921"/>
                    <a:pt x="4136" y="3877"/>
                    <a:pt x="4172" y="3811"/>
                  </a:cubicBezTo>
                  <a:close/>
                  <a:moveTo>
                    <a:pt x="10013" y="3822"/>
                  </a:moveTo>
                  <a:cubicBezTo>
                    <a:pt x="10050" y="3888"/>
                    <a:pt x="10122" y="3932"/>
                    <a:pt x="10199" y="3932"/>
                  </a:cubicBezTo>
                  <a:lnTo>
                    <a:pt x="10447" y="3932"/>
                  </a:lnTo>
                  <a:cubicBezTo>
                    <a:pt x="10669" y="3932"/>
                    <a:pt x="10847" y="4114"/>
                    <a:pt x="10847" y="4336"/>
                  </a:cubicBezTo>
                  <a:lnTo>
                    <a:pt x="10847" y="5302"/>
                  </a:lnTo>
                  <a:cubicBezTo>
                    <a:pt x="10847" y="5477"/>
                    <a:pt x="10738" y="5630"/>
                    <a:pt x="10571" y="5684"/>
                  </a:cubicBezTo>
                  <a:lnTo>
                    <a:pt x="10556" y="5688"/>
                  </a:lnTo>
                  <a:lnTo>
                    <a:pt x="10534" y="5695"/>
                  </a:lnTo>
                  <a:lnTo>
                    <a:pt x="10520" y="5699"/>
                  </a:lnTo>
                  <a:lnTo>
                    <a:pt x="10494" y="5702"/>
                  </a:lnTo>
                  <a:lnTo>
                    <a:pt x="10195" y="5702"/>
                  </a:lnTo>
                  <a:cubicBezTo>
                    <a:pt x="10119" y="5702"/>
                    <a:pt x="10050" y="5746"/>
                    <a:pt x="10013" y="5812"/>
                  </a:cubicBezTo>
                  <a:lnTo>
                    <a:pt x="9794" y="5812"/>
                  </a:lnTo>
                  <a:lnTo>
                    <a:pt x="9794" y="5772"/>
                  </a:lnTo>
                  <a:lnTo>
                    <a:pt x="9794" y="5761"/>
                  </a:lnTo>
                  <a:lnTo>
                    <a:pt x="9794" y="3822"/>
                  </a:lnTo>
                  <a:close/>
                  <a:moveTo>
                    <a:pt x="7984" y="6883"/>
                  </a:moveTo>
                  <a:cubicBezTo>
                    <a:pt x="8049" y="6883"/>
                    <a:pt x="8107" y="6927"/>
                    <a:pt x="8126" y="6992"/>
                  </a:cubicBezTo>
                  <a:cubicBezTo>
                    <a:pt x="8126" y="7000"/>
                    <a:pt x="8126" y="7010"/>
                    <a:pt x="8126" y="7018"/>
                  </a:cubicBezTo>
                  <a:cubicBezTo>
                    <a:pt x="8126" y="7032"/>
                    <a:pt x="8126" y="7051"/>
                    <a:pt x="8126" y="7065"/>
                  </a:cubicBezTo>
                  <a:lnTo>
                    <a:pt x="8129" y="7065"/>
                  </a:lnTo>
                  <a:cubicBezTo>
                    <a:pt x="8111" y="7134"/>
                    <a:pt x="8053" y="7182"/>
                    <a:pt x="7980" y="7182"/>
                  </a:cubicBezTo>
                  <a:lnTo>
                    <a:pt x="7492" y="7182"/>
                  </a:lnTo>
                  <a:cubicBezTo>
                    <a:pt x="7291" y="7182"/>
                    <a:pt x="7291" y="6883"/>
                    <a:pt x="7492" y="6883"/>
                  </a:cubicBezTo>
                  <a:close/>
                  <a:moveTo>
                    <a:pt x="3859" y="6110"/>
                  </a:moveTo>
                  <a:cubicBezTo>
                    <a:pt x="3917" y="6180"/>
                    <a:pt x="4008" y="6220"/>
                    <a:pt x="4100" y="6220"/>
                  </a:cubicBezTo>
                  <a:lnTo>
                    <a:pt x="4446" y="6220"/>
                  </a:lnTo>
                  <a:cubicBezTo>
                    <a:pt x="4602" y="6894"/>
                    <a:pt x="5076" y="7557"/>
                    <a:pt x="5663" y="7950"/>
                  </a:cubicBezTo>
                  <a:lnTo>
                    <a:pt x="5663" y="8344"/>
                  </a:lnTo>
                  <a:lnTo>
                    <a:pt x="5324" y="8344"/>
                  </a:lnTo>
                  <a:cubicBezTo>
                    <a:pt x="5320" y="8344"/>
                    <a:pt x="5315" y="8344"/>
                    <a:pt x="5311" y="8344"/>
                  </a:cubicBezTo>
                  <a:cubicBezTo>
                    <a:pt x="4857" y="8344"/>
                    <a:pt x="4425" y="8151"/>
                    <a:pt x="4118" y="7816"/>
                  </a:cubicBezTo>
                  <a:cubicBezTo>
                    <a:pt x="3804" y="7477"/>
                    <a:pt x="3648" y="7025"/>
                    <a:pt x="3688" y="6570"/>
                  </a:cubicBezTo>
                  <a:cubicBezTo>
                    <a:pt x="3702" y="6417"/>
                    <a:pt x="3713" y="6264"/>
                    <a:pt x="3728" y="6110"/>
                  </a:cubicBezTo>
                  <a:close/>
                  <a:moveTo>
                    <a:pt x="4814" y="3673"/>
                  </a:moveTo>
                  <a:lnTo>
                    <a:pt x="6581" y="4274"/>
                  </a:lnTo>
                  <a:cubicBezTo>
                    <a:pt x="6902" y="4384"/>
                    <a:pt x="7234" y="4438"/>
                    <a:pt x="7565" y="4438"/>
                  </a:cubicBezTo>
                  <a:cubicBezTo>
                    <a:pt x="8209" y="4438"/>
                    <a:pt x="8847" y="4233"/>
                    <a:pt x="9379" y="3841"/>
                  </a:cubicBezTo>
                  <a:lnTo>
                    <a:pt x="9379" y="5775"/>
                  </a:lnTo>
                  <a:cubicBezTo>
                    <a:pt x="9372" y="5994"/>
                    <a:pt x="9324" y="6209"/>
                    <a:pt x="9241" y="6413"/>
                  </a:cubicBezTo>
                  <a:cubicBezTo>
                    <a:pt x="9180" y="6576"/>
                    <a:pt x="9313" y="6695"/>
                    <a:pt x="9444" y="6695"/>
                  </a:cubicBezTo>
                  <a:cubicBezTo>
                    <a:pt x="9518" y="6695"/>
                    <a:pt x="9592" y="6657"/>
                    <a:pt x="9630" y="6566"/>
                  </a:cubicBezTo>
                  <a:cubicBezTo>
                    <a:pt x="9674" y="6460"/>
                    <a:pt x="9711" y="6347"/>
                    <a:pt x="9736" y="6234"/>
                  </a:cubicBezTo>
                  <a:lnTo>
                    <a:pt x="10090" y="6234"/>
                  </a:lnTo>
                  <a:cubicBezTo>
                    <a:pt x="10104" y="6234"/>
                    <a:pt x="10119" y="6234"/>
                    <a:pt x="10133" y="6231"/>
                  </a:cubicBezTo>
                  <a:lnTo>
                    <a:pt x="10133" y="6231"/>
                  </a:lnTo>
                  <a:cubicBezTo>
                    <a:pt x="9988" y="6581"/>
                    <a:pt x="9641" y="6810"/>
                    <a:pt x="9262" y="6810"/>
                  </a:cubicBezTo>
                  <a:lnTo>
                    <a:pt x="8505" y="6810"/>
                  </a:lnTo>
                  <a:cubicBezTo>
                    <a:pt x="8414" y="6599"/>
                    <a:pt x="8210" y="6464"/>
                    <a:pt x="7980" y="6464"/>
                  </a:cubicBezTo>
                  <a:lnTo>
                    <a:pt x="7492" y="6464"/>
                  </a:lnTo>
                  <a:cubicBezTo>
                    <a:pt x="7178" y="6464"/>
                    <a:pt x="6923" y="6719"/>
                    <a:pt x="6923" y="7032"/>
                  </a:cubicBezTo>
                  <a:cubicBezTo>
                    <a:pt x="6923" y="7346"/>
                    <a:pt x="7178" y="7601"/>
                    <a:pt x="7492" y="7601"/>
                  </a:cubicBezTo>
                  <a:lnTo>
                    <a:pt x="7984" y="7601"/>
                  </a:lnTo>
                  <a:cubicBezTo>
                    <a:pt x="8220" y="7601"/>
                    <a:pt x="8435" y="7451"/>
                    <a:pt x="8516" y="7225"/>
                  </a:cubicBezTo>
                  <a:lnTo>
                    <a:pt x="9262" y="7225"/>
                  </a:lnTo>
                  <a:cubicBezTo>
                    <a:pt x="9266" y="7225"/>
                    <a:pt x="9269" y="7225"/>
                    <a:pt x="9272" y="7225"/>
                  </a:cubicBezTo>
                  <a:cubicBezTo>
                    <a:pt x="9789" y="7225"/>
                    <a:pt x="10262" y="6927"/>
                    <a:pt x="10487" y="6460"/>
                  </a:cubicBezTo>
                  <a:cubicBezTo>
                    <a:pt x="10490" y="6497"/>
                    <a:pt x="10494" y="6533"/>
                    <a:pt x="10498" y="6570"/>
                  </a:cubicBezTo>
                  <a:cubicBezTo>
                    <a:pt x="10538" y="7029"/>
                    <a:pt x="10381" y="7480"/>
                    <a:pt x="10071" y="7816"/>
                  </a:cubicBezTo>
                  <a:cubicBezTo>
                    <a:pt x="9762" y="8158"/>
                    <a:pt x="9321" y="8348"/>
                    <a:pt x="8862" y="8348"/>
                  </a:cubicBezTo>
                  <a:lnTo>
                    <a:pt x="8523" y="8348"/>
                  </a:lnTo>
                  <a:lnTo>
                    <a:pt x="8523" y="7947"/>
                  </a:lnTo>
                  <a:cubicBezTo>
                    <a:pt x="8650" y="7859"/>
                    <a:pt x="8774" y="7761"/>
                    <a:pt x="8887" y="7652"/>
                  </a:cubicBezTo>
                  <a:cubicBezTo>
                    <a:pt x="9042" y="7502"/>
                    <a:pt x="8905" y="7287"/>
                    <a:pt x="8742" y="7287"/>
                  </a:cubicBezTo>
                  <a:cubicBezTo>
                    <a:pt x="8694" y="7287"/>
                    <a:pt x="8645" y="7306"/>
                    <a:pt x="8599" y="7349"/>
                  </a:cubicBezTo>
                  <a:cubicBezTo>
                    <a:pt x="8483" y="7455"/>
                    <a:pt x="8363" y="7553"/>
                    <a:pt x="8228" y="7637"/>
                  </a:cubicBezTo>
                  <a:lnTo>
                    <a:pt x="8217" y="7644"/>
                  </a:lnTo>
                  <a:cubicBezTo>
                    <a:pt x="8104" y="7714"/>
                    <a:pt x="7980" y="7772"/>
                    <a:pt x="7856" y="7819"/>
                  </a:cubicBezTo>
                  <a:lnTo>
                    <a:pt x="7801" y="7834"/>
                  </a:lnTo>
                  <a:lnTo>
                    <a:pt x="7794" y="7834"/>
                  </a:lnTo>
                  <a:cubicBezTo>
                    <a:pt x="7776" y="7841"/>
                    <a:pt x="7754" y="7845"/>
                    <a:pt x="7736" y="7852"/>
                  </a:cubicBezTo>
                  <a:lnTo>
                    <a:pt x="7710" y="7859"/>
                  </a:lnTo>
                  <a:cubicBezTo>
                    <a:pt x="7432" y="7928"/>
                    <a:pt x="7255" y="7963"/>
                    <a:pt x="7080" y="7963"/>
                  </a:cubicBezTo>
                  <a:cubicBezTo>
                    <a:pt x="6902" y="7963"/>
                    <a:pt x="6725" y="7927"/>
                    <a:pt x="6442" y="7856"/>
                  </a:cubicBezTo>
                  <a:cubicBezTo>
                    <a:pt x="6417" y="7848"/>
                    <a:pt x="6395" y="7841"/>
                    <a:pt x="6370" y="7834"/>
                  </a:cubicBezTo>
                  <a:lnTo>
                    <a:pt x="6359" y="7830"/>
                  </a:lnTo>
                  <a:lnTo>
                    <a:pt x="6348" y="7827"/>
                  </a:lnTo>
                  <a:lnTo>
                    <a:pt x="6300" y="7812"/>
                  </a:lnTo>
                  <a:lnTo>
                    <a:pt x="6289" y="7808"/>
                  </a:lnTo>
                  <a:lnTo>
                    <a:pt x="6275" y="7801"/>
                  </a:lnTo>
                  <a:lnTo>
                    <a:pt x="6224" y="7783"/>
                  </a:lnTo>
                  <a:lnTo>
                    <a:pt x="6202" y="7772"/>
                  </a:lnTo>
                  <a:cubicBezTo>
                    <a:pt x="6180" y="7761"/>
                    <a:pt x="6158" y="7754"/>
                    <a:pt x="6136" y="7743"/>
                  </a:cubicBezTo>
                  <a:cubicBezTo>
                    <a:pt x="6111" y="7728"/>
                    <a:pt x="6085" y="7717"/>
                    <a:pt x="6063" y="7703"/>
                  </a:cubicBezTo>
                  <a:lnTo>
                    <a:pt x="6056" y="7699"/>
                  </a:lnTo>
                  <a:cubicBezTo>
                    <a:pt x="6034" y="7688"/>
                    <a:pt x="6009" y="7674"/>
                    <a:pt x="5987" y="7659"/>
                  </a:cubicBezTo>
                  <a:cubicBezTo>
                    <a:pt x="5349" y="7269"/>
                    <a:pt x="4821" y="6464"/>
                    <a:pt x="4814" y="5779"/>
                  </a:cubicBezTo>
                  <a:lnTo>
                    <a:pt x="4814" y="3713"/>
                  </a:lnTo>
                  <a:lnTo>
                    <a:pt x="4814" y="3706"/>
                  </a:lnTo>
                  <a:lnTo>
                    <a:pt x="4814" y="3673"/>
                  </a:lnTo>
                  <a:close/>
                  <a:moveTo>
                    <a:pt x="8104" y="8176"/>
                  </a:moveTo>
                  <a:lnTo>
                    <a:pt x="8104" y="8552"/>
                  </a:lnTo>
                  <a:cubicBezTo>
                    <a:pt x="8104" y="8705"/>
                    <a:pt x="8199" y="8840"/>
                    <a:pt x="8337" y="8891"/>
                  </a:cubicBezTo>
                  <a:lnTo>
                    <a:pt x="8927" y="9186"/>
                  </a:lnTo>
                  <a:lnTo>
                    <a:pt x="8920" y="9189"/>
                  </a:lnTo>
                  <a:cubicBezTo>
                    <a:pt x="8891" y="9211"/>
                    <a:pt x="8862" y="9237"/>
                    <a:pt x="8833" y="9262"/>
                  </a:cubicBezTo>
                  <a:lnTo>
                    <a:pt x="8825" y="9269"/>
                  </a:lnTo>
                  <a:cubicBezTo>
                    <a:pt x="8763" y="9317"/>
                    <a:pt x="8701" y="9364"/>
                    <a:pt x="8636" y="9408"/>
                  </a:cubicBezTo>
                  <a:lnTo>
                    <a:pt x="8625" y="9415"/>
                  </a:lnTo>
                  <a:cubicBezTo>
                    <a:pt x="8596" y="9437"/>
                    <a:pt x="8563" y="9455"/>
                    <a:pt x="8530" y="9477"/>
                  </a:cubicBezTo>
                  <a:lnTo>
                    <a:pt x="8519" y="9484"/>
                  </a:lnTo>
                  <a:cubicBezTo>
                    <a:pt x="8490" y="9503"/>
                    <a:pt x="8457" y="9521"/>
                    <a:pt x="8424" y="9539"/>
                  </a:cubicBezTo>
                  <a:lnTo>
                    <a:pt x="8410" y="9546"/>
                  </a:lnTo>
                  <a:cubicBezTo>
                    <a:pt x="8377" y="9565"/>
                    <a:pt x="8344" y="9579"/>
                    <a:pt x="8312" y="9597"/>
                  </a:cubicBezTo>
                  <a:lnTo>
                    <a:pt x="8297" y="9605"/>
                  </a:lnTo>
                  <a:cubicBezTo>
                    <a:pt x="8264" y="9619"/>
                    <a:pt x="8231" y="9634"/>
                    <a:pt x="8199" y="9648"/>
                  </a:cubicBezTo>
                  <a:lnTo>
                    <a:pt x="8184" y="9656"/>
                  </a:lnTo>
                  <a:cubicBezTo>
                    <a:pt x="8151" y="9670"/>
                    <a:pt x="8115" y="9685"/>
                    <a:pt x="8078" y="9696"/>
                  </a:cubicBezTo>
                  <a:lnTo>
                    <a:pt x="8071" y="9699"/>
                  </a:lnTo>
                  <a:cubicBezTo>
                    <a:pt x="7998" y="9729"/>
                    <a:pt x="7922" y="9754"/>
                    <a:pt x="7849" y="9776"/>
                  </a:cubicBezTo>
                  <a:lnTo>
                    <a:pt x="7838" y="9776"/>
                  </a:lnTo>
                  <a:cubicBezTo>
                    <a:pt x="7801" y="9787"/>
                    <a:pt x="7765" y="9794"/>
                    <a:pt x="7729" y="9805"/>
                  </a:cubicBezTo>
                  <a:lnTo>
                    <a:pt x="7714" y="9809"/>
                  </a:lnTo>
                  <a:cubicBezTo>
                    <a:pt x="7678" y="9816"/>
                    <a:pt x="7641" y="9823"/>
                    <a:pt x="7605" y="9831"/>
                  </a:cubicBezTo>
                  <a:lnTo>
                    <a:pt x="7590" y="9834"/>
                  </a:lnTo>
                  <a:cubicBezTo>
                    <a:pt x="7554" y="9841"/>
                    <a:pt x="7517" y="9845"/>
                    <a:pt x="7481" y="9852"/>
                  </a:cubicBezTo>
                  <a:lnTo>
                    <a:pt x="7463" y="9852"/>
                  </a:lnTo>
                  <a:cubicBezTo>
                    <a:pt x="7426" y="9856"/>
                    <a:pt x="7390" y="9863"/>
                    <a:pt x="7353" y="9867"/>
                  </a:cubicBezTo>
                  <a:lnTo>
                    <a:pt x="7339" y="9867"/>
                  </a:lnTo>
                  <a:cubicBezTo>
                    <a:pt x="7299" y="9867"/>
                    <a:pt x="7262" y="9871"/>
                    <a:pt x="7222" y="9874"/>
                  </a:cubicBezTo>
                  <a:lnTo>
                    <a:pt x="6960" y="9874"/>
                  </a:lnTo>
                  <a:cubicBezTo>
                    <a:pt x="6923" y="9874"/>
                    <a:pt x="6883" y="9867"/>
                    <a:pt x="6847" y="9867"/>
                  </a:cubicBezTo>
                  <a:lnTo>
                    <a:pt x="6829" y="9867"/>
                  </a:lnTo>
                  <a:cubicBezTo>
                    <a:pt x="6792" y="9863"/>
                    <a:pt x="6756" y="9856"/>
                    <a:pt x="6719" y="9852"/>
                  </a:cubicBezTo>
                  <a:lnTo>
                    <a:pt x="6701" y="9852"/>
                  </a:lnTo>
                  <a:cubicBezTo>
                    <a:pt x="6668" y="9845"/>
                    <a:pt x="6632" y="9841"/>
                    <a:pt x="6595" y="9834"/>
                  </a:cubicBezTo>
                  <a:lnTo>
                    <a:pt x="6577" y="9831"/>
                  </a:lnTo>
                  <a:cubicBezTo>
                    <a:pt x="6541" y="9823"/>
                    <a:pt x="6504" y="9816"/>
                    <a:pt x="6468" y="9809"/>
                  </a:cubicBezTo>
                  <a:lnTo>
                    <a:pt x="6453" y="9805"/>
                  </a:lnTo>
                  <a:cubicBezTo>
                    <a:pt x="6417" y="9794"/>
                    <a:pt x="6380" y="9787"/>
                    <a:pt x="6348" y="9776"/>
                  </a:cubicBezTo>
                  <a:lnTo>
                    <a:pt x="6337" y="9772"/>
                  </a:lnTo>
                  <a:cubicBezTo>
                    <a:pt x="6300" y="9761"/>
                    <a:pt x="6260" y="9750"/>
                    <a:pt x="6224" y="9739"/>
                  </a:cubicBezTo>
                  <a:cubicBezTo>
                    <a:pt x="6187" y="9729"/>
                    <a:pt x="6151" y="9714"/>
                    <a:pt x="6114" y="9699"/>
                  </a:cubicBezTo>
                  <a:lnTo>
                    <a:pt x="6104" y="9696"/>
                  </a:lnTo>
                  <a:cubicBezTo>
                    <a:pt x="6071" y="9685"/>
                    <a:pt x="6034" y="9670"/>
                    <a:pt x="6002" y="9656"/>
                  </a:cubicBezTo>
                  <a:lnTo>
                    <a:pt x="5987" y="9648"/>
                  </a:lnTo>
                  <a:cubicBezTo>
                    <a:pt x="5954" y="9634"/>
                    <a:pt x="5921" y="9619"/>
                    <a:pt x="5889" y="9605"/>
                  </a:cubicBezTo>
                  <a:lnTo>
                    <a:pt x="5870" y="9597"/>
                  </a:lnTo>
                  <a:cubicBezTo>
                    <a:pt x="5841" y="9579"/>
                    <a:pt x="5808" y="9565"/>
                    <a:pt x="5776" y="9546"/>
                  </a:cubicBezTo>
                  <a:lnTo>
                    <a:pt x="5761" y="9539"/>
                  </a:lnTo>
                  <a:cubicBezTo>
                    <a:pt x="5732" y="9521"/>
                    <a:pt x="5699" y="9503"/>
                    <a:pt x="5666" y="9481"/>
                  </a:cubicBezTo>
                  <a:lnTo>
                    <a:pt x="5652" y="9473"/>
                  </a:lnTo>
                  <a:cubicBezTo>
                    <a:pt x="5623" y="9455"/>
                    <a:pt x="5590" y="9433"/>
                    <a:pt x="5557" y="9415"/>
                  </a:cubicBezTo>
                  <a:lnTo>
                    <a:pt x="5550" y="9408"/>
                  </a:lnTo>
                  <a:cubicBezTo>
                    <a:pt x="5517" y="9386"/>
                    <a:pt x="5484" y="9364"/>
                    <a:pt x="5451" y="9339"/>
                  </a:cubicBezTo>
                  <a:cubicBezTo>
                    <a:pt x="5422" y="9317"/>
                    <a:pt x="5389" y="9295"/>
                    <a:pt x="5360" y="9266"/>
                  </a:cubicBezTo>
                  <a:lnTo>
                    <a:pt x="5353" y="9262"/>
                  </a:lnTo>
                  <a:cubicBezTo>
                    <a:pt x="5324" y="9237"/>
                    <a:pt x="5295" y="9211"/>
                    <a:pt x="5269" y="9186"/>
                  </a:cubicBezTo>
                  <a:lnTo>
                    <a:pt x="5262" y="9182"/>
                  </a:lnTo>
                  <a:lnTo>
                    <a:pt x="5848" y="8887"/>
                  </a:lnTo>
                  <a:cubicBezTo>
                    <a:pt x="5991" y="8832"/>
                    <a:pt x="6085" y="8697"/>
                    <a:pt x="6082" y="8548"/>
                  </a:cubicBezTo>
                  <a:lnTo>
                    <a:pt x="6082" y="8180"/>
                  </a:lnTo>
                  <a:lnTo>
                    <a:pt x="6118" y="8191"/>
                  </a:lnTo>
                  <a:lnTo>
                    <a:pt x="6169" y="8213"/>
                  </a:lnTo>
                  <a:lnTo>
                    <a:pt x="6231" y="8231"/>
                  </a:lnTo>
                  <a:lnTo>
                    <a:pt x="6257" y="8242"/>
                  </a:lnTo>
                  <a:cubicBezTo>
                    <a:pt x="6286" y="8249"/>
                    <a:pt x="6311" y="8257"/>
                    <a:pt x="6340" y="8264"/>
                  </a:cubicBezTo>
                  <a:lnTo>
                    <a:pt x="6453" y="8293"/>
                  </a:lnTo>
                  <a:lnTo>
                    <a:pt x="6464" y="8293"/>
                  </a:lnTo>
                  <a:lnTo>
                    <a:pt x="6512" y="8304"/>
                  </a:lnTo>
                  <a:lnTo>
                    <a:pt x="6523" y="8308"/>
                  </a:lnTo>
                  <a:lnTo>
                    <a:pt x="6563" y="8315"/>
                  </a:lnTo>
                  <a:lnTo>
                    <a:pt x="6574" y="8318"/>
                  </a:lnTo>
                  <a:lnTo>
                    <a:pt x="6614" y="8326"/>
                  </a:lnTo>
                  <a:lnTo>
                    <a:pt x="6628" y="8329"/>
                  </a:lnTo>
                  <a:lnTo>
                    <a:pt x="6661" y="8337"/>
                  </a:lnTo>
                  <a:lnTo>
                    <a:pt x="6679" y="8340"/>
                  </a:lnTo>
                  <a:lnTo>
                    <a:pt x="6708" y="8344"/>
                  </a:lnTo>
                  <a:lnTo>
                    <a:pt x="6723" y="8348"/>
                  </a:lnTo>
                  <a:lnTo>
                    <a:pt x="6752" y="8351"/>
                  </a:lnTo>
                  <a:lnTo>
                    <a:pt x="6770" y="8355"/>
                  </a:lnTo>
                  <a:lnTo>
                    <a:pt x="6796" y="8359"/>
                  </a:lnTo>
                  <a:lnTo>
                    <a:pt x="6814" y="8362"/>
                  </a:lnTo>
                  <a:lnTo>
                    <a:pt x="6840" y="8366"/>
                  </a:lnTo>
                  <a:lnTo>
                    <a:pt x="6854" y="8366"/>
                  </a:lnTo>
                  <a:lnTo>
                    <a:pt x="6880" y="8369"/>
                  </a:lnTo>
                  <a:lnTo>
                    <a:pt x="6898" y="8369"/>
                  </a:lnTo>
                  <a:lnTo>
                    <a:pt x="6923" y="8373"/>
                  </a:lnTo>
                  <a:lnTo>
                    <a:pt x="7251" y="8373"/>
                  </a:lnTo>
                  <a:lnTo>
                    <a:pt x="7280" y="8369"/>
                  </a:lnTo>
                  <a:lnTo>
                    <a:pt x="7291" y="8369"/>
                  </a:lnTo>
                  <a:lnTo>
                    <a:pt x="7320" y="8366"/>
                  </a:lnTo>
                  <a:lnTo>
                    <a:pt x="7331" y="8366"/>
                  </a:lnTo>
                  <a:lnTo>
                    <a:pt x="7364" y="8362"/>
                  </a:lnTo>
                  <a:lnTo>
                    <a:pt x="7371" y="8362"/>
                  </a:lnTo>
                  <a:lnTo>
                    <a:pt x="7408" y="8355"/>
                  </a:lnTo>
                  <a:lnTo>
                    <a:pt x="7415" y="8355"/>
                  </a:lnTo>
                  <a:lnTo>
                    <a:pt x="7452" y="8348"/>
                  </a:lnTo>
                  <a:lnTo>
                    <a:pt x="7459" y="8348"/>
                  </a:lnTo>
                  <a:lnTo>
                    <a:pt x="7499" y="8340"/>
                  </a:lnTo>
                  <a:lnTo>
                    <a:pt x="7503" y="8340"/>
                  </a:lnTo>
                  <a:lnTo>
                    <a:pt x="7546" y="8333"/>
                  </a:lnTo>
                  <a:lnTo>
                    <a:pt x="7550" y="8333"/>
                  </a:lnTo>
                  <a:lnTo>
                    <a:pt x="7597" y="8322"/>
                  </a:lnTo>
                  <a:cubicBezTo>
                    <a:pt x="7663" y="8308"/>
                    <a:pt x="7732" y="8293"/>
                    <a:pt x="7812" y="8271"/>
                  </a:cubicBezTo>
                  <a:lnTo>
                    <a:pt x="7842" y="8264"/>
                  </a:lnTo>
                  <a:cubicBezTo>
                    <a:pt x="7863" y="8260"/>
                    <a:pt x="7885" y="8253"/>
                    <a:pt x="7907" y="8246"/>
                  </a:cubicBezTo>
                  <a:cubicBezTo>
                    <a:pt x="7973" y="8227"/>
                    <a:pt x="8038" y="8206"/>
                    <a:pt x="8104" y="8176"/>
                  </a:cubicBezTo>
                  <a:close/>
                  <a:moveTo>
                    <a:pt x="6191" y="0"/>
                  </a:moveTo>
                  <a:cubicBezTo>
                    <a:pt x="4551" y="0"/>
                    <a:pt x="3221" y="1334"/>
                    <a:pt x="3218" y="2973"/>
                  </a:cubicBezTo>
                  <a:lnTo>
                    <a:pt x="3218" y="3695"/>
                  </a:lnTo>
                  <a:cubicBezTo>
                    <a:pt x="3028" y="3848"/>
                    <a:pt x="2919" y="4081"/>
                    <a:pt x="2919" y="4329"/>
                  </a:cubicBezTo>
                  <a:lnTo>
                    <a:pt x="2919" y="5291"/>
                  </a:lnTo>
                  <a:cubicBezTo>
                    <a:pt x="2919" y="5579"/>
                    <a:pt x="3072" y="5848"/>
                    <a:pt x="3320" y="5998"/>
                  </a:cubicBezTo>
                  <a:cubicBezTo>
                    <a:pt x="3302" y="6176"/>
                    <a:pt x="3287" y="6355"/>
                    <a:pt x="3272" y="6537"/>
                  </a:cubicBezTo>
                  <a:cubicBezTo>
                    <a:pt x="3178" y="7677"/>
                    <a:pt x="4030" y="8676"/>
                    <a:pt x="5174" y="8759"/>
                  </a:cubicBezTo>
                  <a:lnTo>
                    <a:pt x="4945" y="8876"/>
                  </a:lnTo>
                  <a:cubicBezTo>
                    <a:pt x="4874" y="8805"/>
                    <a:pt x="4779" y="8767"/>
                    <a:pt x="4683" y="8767"/>
                  </a:cubicBezTo>
                  <a:cubicBezTo>
                    <a:pt x="4641" y="8767"/>
                    <a:pt x="4599" y="8774"/>
                    <a:pt x="4559" y="8788"/>
                  </a:cubicBezTo>
                  <a:lnTo>
                    <a:pt x="1651" y="9816"/>
                  </a:lnTo>
                  <a:cubicBezTo>
                    <a:pt x="795" y="10115"/>
                    <a:pt x="205" y="10898"/>
                    <a:pt x="150" y="11802"/>
                  </a:cubicBezTo>
                  <a:lnTo>
                    <a:pt x="139" y="11947"/>
                  </a:lnTo>
                  <a:cubicBezTo>
                    <a:pt x="137" y="12088"/>
                    <a:pt x="244" y="12161"/>
                    <a:pt x="350" y="12161"/>
                  </a:cubicBezTo>
                  <a:cubicBezTo>
                    <a:pt x="448" y="12161"/>
                    <a:pt x="546" y="12099"/>
                    <a:pt x="558" y="11969"/>
                  </a:cubicBezTo>
                  <a:lnTo>
                    <a:pt x="565" y="11827"/>
                  </a:lnTo>
                  <a:cubicBezTo>
                    <a:pt x="613" y="11091"/>
                    <a:pt x="1094" y="10454"/>
                    <a:pt x="1790" y="10209"/>
                  </a:cubicBezTo>
                  <a:lnTo>
                    <a:pt x="4668" y="9193"/>
                  </a:lnTo>
                  <a:lnTo>
                    <a:pt x="4752" y="9277"/>
                  </a:lnTo>
                  <a:lnTo>
                    <a:pt x="4850" y="9371"/>
                  </a:lnTo>
                  <a:cubicBezTo>
                    <a:pt x="5437" y="9966"/>
                    <a:pt x="6241" y="10301"/>
                    <a:pt x="7077" y="10301"/>
                  </a:cubicBezTo>
                  <a:cubicBezTo>
                    <a:pt x="7082" y="10301"/>
                    <a:pt x="7086" y="10301"/>
                    <a:pt x="7091" y="10301"/>
                  </a:cubicBezTo>
                  <a:cubicBezTo>
                    <a:pt x="7302" y="10301"/>
                    <a:pt x="7510" y="10279"/>
                    <a:pt x="7718" y="10239"/>
                  </a:cubicBezTo>
                  <a:cubicBezTo>
                    <a:pt x="7769" y="10228"/>
                    <a:pt x="7820" y="10217"/>
                    <a:pt x="7871" y="10206"/>
                  </a:cubicBezTo>
                  <a:lnTo>
                    <a:pt x="7944" y="10184"/>
                  </a:lnTo>
                  <a:cubicBezTo>
                    <a:pt x="8472" y="10038"/>
                    <a:pt x="8949" y="9761"/>
                    <a:pt x="9335" y="9371"/>
                  </a:cubicBezTo>
                  <a:lnTo>
                    <a:pt x="9430" y="9277"/>
                  </a:lnTo>
                  <a:lnTo>
                    <a:pt x="9514" y="9193"/>
                  </a:lnTo>
                  <a:lnTo>
                    <a:pt x="12396" y="10209"/>
                  </a:lnTo>
                  <a:cubicBezTo>
                    <a:pt x="13092" y="10454"/>
                    <a:pt x="13573" y="11091"/>
                    <a:pt x="13617" y="11827"/>
                  </a:cubicBezTo>
                  <a:lnTo>
                    <a:pt x="13744" y="14042"/>
                  </a:lnTo>
                  <a:cubicBezTo>
                    <a:pt x="13751" y="14181"/>
                    <a:pt x="13646" y="14298"/>
                    <a:pt x="13507" y="14298"/>
                  </a:cubicBezTo>
                  <a:lnTo>
                    <a:pt x="11809" y="14298"/>
                  </a:lnTo>
                  <a:lnTo>
                    <a:pt x="11809" y="11955"/>
                  </a:lnTo>
                  <a:cubicBezTo>
                    <a:pt x="11809" y="11814"/>
                    <a:pt x="11705" y="11744"/>
                    <a:pt x="11600" y="11744"/>
                  </a:cubicBezTo>
                  <a:cubicBezTo>
                    <a:pt x="11495" y="11744"/>
                    <a:pt x="11390" y="11814"/>
                    <a:pt x="11390" y="11955"/>
                  </a:cubicBezTo>
                  <a:lnTo>
                    <a:pt x="11390" y="14298"/>
                  </a:lnTo>
                  <a:lnTo>
                    <a:pt x="2795" y="14298"/>
                  </a:lnTo>
                  <a:lnTo>
                    <a:pt x="2795" y="11955"/>
                  </a:lnTo>
                  <a:cubicBezTo>
                    <a:pt x="2795" y="11814"/>
                    <a:pt x="2690" y="11744"/>
                    <a:pt x="2586" y="11744"/>
                  </a:cubicBezTo>
                  <a:cubicBezTo>
                    <a:pt x="2481" y="11744"/>
                    <a:pt x="2376" y="11814"/>
                    <a:pt x="2376" y="11955"/>
                  </a:cubicBezTo>
                  <a:lnTo>
                    <a:pt x="2376" y="14298"/>
                  </a:lnTo>
                  <a:lnTo>
                    <a:pt x="678" y="14298"/>
                  </a:lnTo>
                  <a:cubicBezTo>
                    <a:pt x="540" y="14294"/>
                    <a:pt x="431" y="14177"/>
                    <a:pt x="441" y="14042"/>
                  </a:cubicBezTo>
                  <a:lnTo>
                    <a:pt x="474" y="13456"/>
                  </a:lnTo>
                  <a:cubicBezTo>
                    <a:pt x="478" y="13316"/>
                    <a:pt x="371" y="13242"/>
                    <a:pt x="265" y="13242"/>
                  </a:cubicBezTo>
                  <a:cubicBezTo>
                    <a:pt x="166" y="13242"/>
                    <a:pt x="67" y="13305"/>
                    <a:pt x="55" y="13434"/>
                  </a:cubicBezTo>
                  <a:lnTo>
                    <a:pt x="22" y="14017"/>
                  </a:lnTo>
                  <a:cubicBezTo>
                    <a:pt x="1" y="14396"/>
                    <a:pt x="299" y="14713"/>
                    <a:pt x="678" y="14717"/>
                  </a:cubicBezTo>
                  <a:lnTo>
                    <a:pt x="13507" y="14717"/>
                  </a:lnTo>
                  <a:cubicBezTo>
                    <a:pt x="13886" y="14713"/>
                    <a:pt x="14185" y="14396"/>
                    <a:pt x="14163" y="14017"/>
                  </a:cubicBezTo>
                  <a:lnTo>
                    <a:pt x="14036" y="11802"/>
                  </a:lnTo>
                  <a:cubicBezTo>
                    <a:pt x="13981" y="10898"/>
                    <a:pt x="13391" y="10115"/>
                    <a:pt x="12538" y="9816"/>
                  </a:cubicBezTo>
                  <a:lnTo>
                    <a:pt x="9627" y="8785"/>
                  </a:lnTo>
                  <a:cubicBezTo>
                    <a:pt x="9587" y="8771"/>
                    <a:pt x="9546" y="8764"/>
                    <a:pt x="9506" y="8764"/>
                  </a:cubicBezTo>
                  <a:cubicBezTo>
                    <a:pt x="9408" y="8764"/>
                    <a:pt x="9313" y="8803"/>
                    <a:pt x="9241" y="8872"/>
                  </a:cubicBezTo>
                  <a:lnTo>
                    <a:pt x="9015" y="8759"/>
                  </a:lnTo>
                  <a:cubicBezTo>
                    <a:pt x="10155" y="8676"/>
                    <a:pt x="11011" y="7677"/>
                    <a:pt x="10917" y="6537"/>
                  </a:cubicBezTo>
                  <a:cubicBezTo>
                    <a:pt x="10902" y="6358"/>
                    <a:pt x="10888" y="6180"/>
                    <a:pt x="10869" y="6005"/>
                  </a:cubicBezTo>
                  <a:cubicBezTo>
                    <a:pt x="11117" y="5855"/>
                    <a:pt x="11266" y="5586"/>
                    <a:pt x="11270" y="5298"/>
                  </a:cubicBezTo>
                  <a:lnTo>
                    <a:pt x="11270" y="4336"/>
                  </a:lnTo>
                  <a:cubicBezTo>
                    <a:pt x="11270" y="4092"/>
                    <a:pt x="11157" y="3859"/>
                    <a:pt x="10971" y="3702"/>
                  </a:cubicBezTo>
                  <a:lnTo>
                    <a:pt x="10971" y="2973"/>
                  </a:lnTo>
                  <a:cubicBezTo>
                    <a:pt x="10968" y="1334"/>
                    <a:pt x="9638" y="0"/>
                    <a:pt x="7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86;p47">
              <a:extLst>
                <a:ext uri="{FF2B5EF4-FFF2-40B4-BE49-F238E27FC236}">
                  <a16:creationId xmlns:a16="http://schemas.microsoft.com/office/drawing/2014/main" id="{53BF7BCF-3F09-47A6-9DFB-E637122E6CB8}"/>
                </a:ext>
              </a:extLst>
            </p:cNvPr>
            <p:cNvSpPr/>
            <p:nvPr/>
          </p:nvSpPr>
          <p:spPr>
            <a:xfrm>
              <a:off x="4756275" y="2665600"/>
              <a:ext cx="64600" cy="32900"/>
            </a:xfrm>
            <a:custGeom>
              <a:avLst/>
              <a:gdLst/>
              <a:ahLst/>
              <a:cxnLst/>
              <a:rect l="l" t="t" r="r" b="b"/>
              <a:pathLst>
                <a:path w="2584" h="1316" extrusionOk="0">
                  <a:moveTo>
                    <a:pt x="2147" y="419"/>
                  </a:moveTo>
                  <a:cubicBezTo>
                    <a:pt x="2158" y="419"/>
                    <a:pt x="2165" y="427"/>
                    <a:pt x="2165" y="438"/>
                  </a:cubicBezTo>
                  <a:lnTo>
                    <a:pt x="2165" y="878"/>
                  </a:lnTo>
                  <a:cubicBezTo>
                    <a:pt x="2165" y="889"/>
                    <a:pt x="2158" y="897"/>
                    <a:pt x="2147" y="897"/>
                  </a:cubicBezTo>
                  <a:lnTo>
                    <a:pt x="438" y="897"/>
                  </a:lnTo>
                  <a:cubicBezTo>
                    <a:pt x="427" y="897"/>
                    <a:pt x="420" y="889"/>
                    <a:pt x="420" y="878"/>
                  </a:cubicBezTo>
                  <a:lnTo>
                    <a:pt x="420" y="438"/>
                  </a:lnTo>
                  <a:cubicBezTo>
                    <a:pt x="420" y="427"/>
                    <a:pt x="427" y="419"/>
                    <a:pt x="438" y="419"/>
                  </a:cubicBezTo>
                  <a:close/>
                  <a:moveTo>
                    <a:pt x="438" y="0"/>
                  </a:moveTo>
                  <a:cubicBezTo>
                    <a:pt x="194" y="0"/>
                    <a:pt x="1" y="197"/>
                    <a:pt x="1" y="438"/>
                  </a:cubicBezTo>
                  <a:lnTo>
                    <a:pt x="1" y="878"/>
                  </a:lnTo>
                  <a:cubicBezTo>
                    <a:pt x="1" y="1123"/>
                    <a:pt x="194" y="1316"/>
                    <a:pt x="438" y="1316"/>
                  </a:cubicBezTo>
                  <a:lnTo>
                    <a:pt x="2147" y="1316"/>
                  </a:lnTo>
                  <a:cubicBezTo>
                    <a:pt x="2387" y="1316"/>
                    <a:pt x="2584" y="1123"/>
                    <a:pt x="2584" y="878"/>
                  </a:cubicBezTo>
                  <a:lnTo>
                    <a:pt x="2584" y="438"/>
                  </a:lnTo>
                  <a:cubicBezTo>
                    <a:pt x="2584" y="197"/>
                    <a:pt x="2387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77;p47">
            <a:extLst>
              <a:ext uri="{FF2B5EF4-FFF2-40B4-BE49-F238E27FC236}">
                <a16:creationId xmlns:a16="http://schemas.microsoft.com/office/drawing/2014/main" id="{35892FFC-523F-4A40-8CBA-383C43A5A136}"/>
              </a:ext>
            </a:extLst>
          </p:cNvPr>
          <p:cNvSpPr txBox="1">
            <a:spLocks/>
          </p:cNvSpPr>
          <p:nvPr/>
        </p:nvSpPr>
        <p:spPr>
          <a:xfrm>
            <a:off x="7522210" y="3121660"/>
            <a:ext cx="1566545" cy="17799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457200" indent="-30480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1pPr>
            <a:lvl2pPr marL="914400" lvl="1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2pPr>
            <a:lvl3pPr marL="1371600" lvl="2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3pPr>
            <a:lvl4pPr marL="1828800" lvl="3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4pPr>
            <a:lvl5pPr marL="2286000" lvl="4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5pPr>
            <a:lvl6pPr marL="2743200" lvl="5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6pPr>
            <a:lvl7pPr marL="3200400" lvl="6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7pPr>
            <a:lvl8pPr marL="3657600" lvl="7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8pPr>
            <a:lvl9pPr marL="4114800" lvl="8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9pPr>
          </a:lstStyle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3200" b="0" i="0" strike="noStrike" cap="none" dirty="0">
                <a:solidFill>
                  <a:schemeClr val="bg1"/>
                </a:solidFill>
                <a:effectLst>
                  <a:glow rad="139700">
                    <a:srgbClr val="81AEFE">
                      <a:alpha val="40820"/>
                    </a:srgbClr>
                  </a:glow>
                </a:effectLst>
                <a:latin typeface="CookieRun Regular" charset="0"/>
                <a:ea typeface="CookieRun Regular" charset="0"/>
                <a:cs typeface="Work Sans Light" charset="0"/>
              </a:rPr>
              <a:t>윤정우</a:t>
            </a:r>
            <a:endParaRPr lang="ko-KR" altLang="en-US" sz="3200" dirty="0">
              <a:solidFill>
                <a:schemeClr val="bg1"/>
              </a:solidFill>
              <a:latin typeface="CookieRun Regular" charset="0"/>
              <a:ea typeface="CookieRun Regular" charset="0"/>
            </a:endParaRPr>
          </a:p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1100" b="1" i="0" strike="noStrike" cap="none" dirty="0">
                <a:solidFill>
                  <a:schemeClr val="bg1"/>
                </a:solidFill>
                <a:latin typeface="CookieRun Regular" charset="0"/>
                <a:ea typeface="CookieRun Regular" charset="0"/>
                <a:cs typeface="Work Sans Light" charset="0"/>
              </a:rPr>
              <a:t>스토어  </a:t>
            </a:r>
            <a:r>
              <a:rPr lang="ko-KR" altLang="en-US" sz="1100" b="1" dirty="0">
                <a:solidFill>
                  <a:schemeClr val="bg1"/>
                </a:solidFill>
                <a:latin typeface="CookieRun Regular" charset="0"/>
                <a:ea typeface="CookieRun Regular" charset="0"/>
              </a:rPr>
              <a:t>게시판</a:t>
            </a:r>
            <a:endParaRPr lang="en-US" altLang="ko-KR" sz="1100" b="1" dirty="0">
              <a:solidFill>
                <a:schemeClr val="bg1"/>
              </a:solidFill>
              <a:latin typeface="CookieRun Regular" charset="0"/>
              <a:ea typeface="CookieRun Regular" charset="0"/>
            </a:endParaRPr>
          </a:p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CookieRun Regular" charset="0"/>
                <a:ea typeface="CookieRun Regular" charset="0"/>
              </a:rPr>
              <a:t>게시판 </a:t>
            </a:r>
            <a:r>
              <a:rPr lang="en-US" altLang="ko-KR" sz="1100" b="1" dirty="0">
                <a:solidFill>
                  <a:schemeClr val="bg1"/>
                </a:solidFill>
                <a:latin typeface="CookieRun Regular" charset="0"/>
                <a:ea typeface="CookieRun Regular" charset="0"/>
              </a:rPr>
              <a:t>DB </a:t>
            </a:r>
            <a:r>
              <a:rPr lang="ko-KR" altLang="en-US" sz="1100" b="1" dirty="0">
                <a:solidFill>
                  <a:schemeClr val="bg1"/>
                </a:solidFill>
                <a:latin typeface="CookieRun Regular" charset="0"/>
                <a:ea typeface="CookieRun Regular" charset="0"/>
              </a:rPr>
              <a:t>설계</a:t>
            </a:r>
            <a:endParaRPr lang="en-US" altLang="ko-KR" sz="1100" b="1" dirty="0">
              <a:solidFill>
                <a:schemeClr val="bg1"/>
              </a:solidFill>
              <a:latin typeface="CookieRun Regular" charset="0"/>
              <a:ea typeface="CookieRun Regular" charset="0"/>
            </a:endParaRPr>
          </a:p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1100" b="1" i="0" strike="noStrike" cap="none" dirty="0" err="1">
                <a:solidFill>
                  <a:schemeClr val="bg1"/>
                </a:solidFill>
                <a:latin typeface="CookieRun Regular" charset="0"/>
                <a:ea typeface="CookieRun Regular" charset="0"/>
                <a:cs typeface="Work Sans Light" charset="0"/>
              </a:rPr>
              <a:t>KakaoPay</a:t>
            </a:r>
            <a:r>
              <a:rPr lang="ko-KR" altLang="en-US" sz="1100" b="1" i="0" strike="noStrike" cap="none" dirty="0">
                <a:solidFill>
                  <a:schemeClr val="bg1"/>
                </a:solidFill>
                <a:latin typeface="CookieRun Regular" charset="0"/>
                <a:ea typeface="CookieRun Regular" charset="0"/>
                <a:cs typeface="Work Sans Light" charset="0"/>
              </a:rPr>
              <a:t>  API  사용</a:t>
            </a:r>
            <a:endParaRPr lang="ko-KR" altLang="en-US" sz="1100" b="1" i="0" strike="noStrike" cap="none" dirty="0">
              <a:solidFill>
                <a:schemeClr val="bg1"/>
              </a:solidFill>
              <a:latin typeface="CookieRun Regular" charset="0"/>
              <a:ea typeface="CookieRun Regular" charset="0"/>
            </a:endParaRPr>
          </a:p>
        </p:txBody>
      </p:sp>
      <p:sp>
        <p:nvSpPr>
          <p:cNvPr id="36" name="Google Shape;377;p47">
            <a:extLst>
              <a:ext uri="{FF2B5EF4-FFF2-40B4-BE49-F238E27FC236}">
                <a16:creationId xmlns:a16="http://schemas.microsoft.com/office/drawing/2014/main" id="{D5AB0BA4-F05D-4802-9EF8-9F8F06C11817}"/>
              </a:ext>
            </a:extLst>
          </p:cNvPr>
          <p:cNvSpPr txBox="1">
            <a:spLocks/>
          </p:cNvSpPr>
          <p:nvPr/>
        </p:nvSpPr>
        <p:spPr>
          <a:xfrm>
            <a:off x="2832199" y="3189283"/>
            <a:ext cx="1832148" cy="1604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457200" indent="-30480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1pPr>
            <a:lvl2pPr marL="914400" lvl="1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2pPr>
            <a:lvl3pPr marL="1371600" lvl="2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3pPr>
            <a:lvl4pPr marL="1828800" lvl="3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4pPr>
            <a:lvl5pPr marL="2286000" lvl="4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5pPr>
            <a:lvl6pPr marL="2743200" lvl="5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6pPr>
            <a:lvl7pPr marL="3200400" lvl="6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7pPr>
            <a:lvl8pPr marL="3657600" lvl="7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8pPr>
            <a:lvl9pPr marL="4114800" lvl="8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9pPr>
          </a:lstStyle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3200" b="0" i="0" strike="noStrike" cap="none" dirty="0" err="1">
                <a:solidFill>
                  <a:schemeClr val="bg1"/>
                </a:solidFill>
                <a:effectLst>
                  <a:glow rad="139700">
                    <a:srgbClr val="81AEFE">
                      <a:alpha val="40820"/>
                    </a:srgbClr>
                  </a:glow>
                </a:effectLst>
                <a:latin typeface="CookieRun Regular" charset="0"/>
                <a:ea typeface="CookieRun Regular" charset="0"/>
                <a:cs typeface="Work Sans Light" charset="0"/>
              </a:rPr>
              <a:t>오하늘</a:t>
            </a:r>
            <a:endParaRPr lang="en-US" altLang="ko-KR" sz="1100" b="0" i="0" strike="noStrike" cap="none" dirty="0">
              <a:solidFill>
                <a:schemeClr val="bg1"/>
              </a:solidFill>
              <a:latin typeface="CookieRun Regular" charset="0"/>
              <a:ea typeface="CookieRun Regular" charset="0"/>
              <a:cs typeface="Work Sans Light" charset="0"/>
            </a:endParaRPr>
          </a:p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1100" b="0" i="0" strike="noStrike" cap="none" dirty="0">
                <a:solidFill>
                  <a:schemeClr val="bg1"/>
                </a:solidFill>
                <a:latin typeface="CookieRun Regular" charset="0"/>
                <a:ea typeface="CookieRun Regular" charset="0"/>
                <a:cs typeface="Work Sans Light" charset="0"/>
              </a:rPr>
              <a:t>공지사항 &amp; 이벤트 게시판</a:t>
            </a:r>
            <a:endParaRPr lang="en-US" altLang="ko-KR" sz="1100" b="0" i="0" strike="noStrike" cap="none" dirty="0">
              <a:solidFill>
                <a:schemeClr val="bg1"/>
              </a:solidFill>
              <a:latin typeface="CookieRun Regular" charset="0"/>
              <a:ea typeface="CookieRun Regular" charset="0"/>
              <a:cs typeface="Work Sans Light" charset="0"/>
            </a:endParaRPr>
          </a:p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1100" dirty="0">
                <a:solidFill>
                  <a:schemeClr val="bg1"/>
                </a:solidFill>
                <a:latin typeface="CookieRun Regular" charset="0"/>
                <a:ea typeface="CookieRun Regular" charset="0"/>
              </a:rPr>
              <a:t>게시판 </a:t>
            </a:r>
            <a:r>
              <a:rPr lang="en-US" altLang="ko-KR" sz="1100" dirty="0">
                <a:solidFill>
                  <a:schemeClr val="bg1"/>
                </a:solidFill>
                <a:latin typeface="CookieRun Regular" charset="0"/>
                <a:ea typeface="CookieRun Regular" charset="0"/>
              </a:rPr>
              <a:t>DB </a:t>
            </a:r>
            <a:r>
              <a:rPr lang="ko-KR" altLang="en-US" sz="1100" dirty="0">
                <a:solidFill>
                  <a:schemeClr val="bg1"/>
                </a:solidFill>
                <a:latin typeface="CookieRun Regular" charset="0"/>
                <a:ea typeface="CookieRun Regular" charset="0"/>
              </a:rPr>
              <a:t>설계</a:t>
            </a:r>
            <a:r>
              <a:rPr lang="ko-KR" altLang="en-US" sz="1100" b="0" i="0" strike="noStrike" cap="none" dirty="0">
                <a:solidFill>
                  <a:schemeClr val="bg1"/>
                </a:solidFill>
                <a:latin typeface="CookieRun Regular" charset="0"/>
                <a:ea typeface="CookieRun Regular" charset="0"/>
                <a:cs typeface="Work Sans Light" charset="0"/>
              </a:rPr>
              <a:t> </a:t>
            </a:r>
            <a:endParaRPr lang="ko-KR" altLang="en-US" sz="1100" dirty="0">
              <a:solidFill>
                <a:schemeClr val="bg1"/>
              </a:solidFill>
              <a:latin typeface="CookieRun Regular" charset="0"/>
              <a:ea typeface="CookieRun Regular" charset="0"/>
            </a:endParaRPr>
          </a:p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endParaRPr lang="ko-KR" altLang="en-US" sz="1100" dirty="0">
              <a:solidFill>
                <a:schemeClr val="bg1"/>
              </a:solidFill>
              <a:latin typeface="CookieRun Regular" charset="0"/>
              <a:ea typeface="CookieRun Regular" charset="0"/>
            </a:endParaRPr>
          </a:p>
        </p:txBody>
      </p:sp>
      <p:sp>
        <p:nvSpPr>
          <p:cNvPr id="34" name="Google Shape;377;p47">
            <a:extLst>
              <a:ext uri="{FF2B5EF4-FFF2-40B4-BE49-F238E27FC236}">
                <a16:creationId xmlns:a16="http://schemas.microsoft.com/office/drawing/2014/main" id="{1232E0AC-7FD7-4D4C-8B8A-1DAD041B0673}"/>
              </a:ext>
            </a:extLst>
          </p:cNvPr>
          <p:cNvSpPr txBox="1">
            <a:spLocks/>
          </p:cNvSpPr>
          <p:nvPr/>
        </p:nvSpPr>
        <p:spPr>
          <a:xfrm>
            <a:off x="1475740" y="3129280"/>
            <a:ext cx="1566545" cy="17799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>
            <a:lvl1pPr marL="457200" indent="-30480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1pPr>
            <a:lvl2pPr marL="914400" lvl="1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2pPr>
            <a:lvl3pPr marL="1371600" lvl="2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3pPr>
            <a:lvl4pPr marL="1828800" lvl="3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4pPr>
            <a:lvl5pPr marL="2286000" lvl="4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5pPr>
            <a:lvl6pPr marL="2743200" lvl="5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6pPr>
            <a:lvl7pPr marL="3200400" lvl="6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7pPr>
            <a:lvl8pPr marL="3657600" lvl="7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8pPr>
            <a:lvl9pPr marL="4114800" lvl="8" indent="-304800" algn="l" rtl="0" latinLnBrk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FontTx/>
              <a:buNone/>
              <a:defRPr lang="en-GB" altLang="en-US" sz="1200" b="0" i="0" strike="noStrike" cap="none">
                <a:solidFill>
                  <a:schemeClr val="accent1"/>
                </a:solidFill>
                <a:latin typeface="Work Sans Light" charset="0"/>
                <a:ea typeface="Work Sans Light" charset="0"/>
                <a:cs typeface="Work Sans Light" charset="0"/>
              </a:defRPr>
            </a:lvl9pPr>
          </a:lstStyle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3200" b="0" i="0" strike="noStrike" cap="none" dirty="0">
                <a:solidFill>
                  <a:schemeClr val="bg1"/>
                </a:solidFill>
                <a:effectLst>
                  <a:glow rad="139700">
                    <a:srgbClr val="81AEFE">
                      <a:alpha val="40820"/>
                    </a:srgbClr>
                  </a:glow>
                </a:effectLst>
                <a:latin typeface="CookieRun Regular" charset="0"/>
                <a:ea typeface="CookieRun Regular" charset="0"/>
                <a:cs typeface="Work Sans Light" charset="0"/>
              </a:rPr>
              <a:t>한세현</a:t>
            </a:r>
            <a:endParaRPr lang="ko-KR" altLang="en-US" sz="3200" dirty="0">
              <a:solidFill>
                <a:schemeClr val="bg1"/>
              </a:solidFill>
              <a:latin typeface="CookieRun Regular" charset="0"/>
              <a:ea typeface="CookieRun Regular" charset="0"/>
            </a:endParaRPr>
          </a:p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1100" b="0" i="0" strike="noStrike" cap="none" dirty="0">
                <a:solidFill>
                  <a:schemeClr val="bg1"/>
                </a:solidFill>
                <a:latin typeface="CookieRun Regular" charset="0"/>
                <a:ea typeface="CookieRun Regular" charset="0"/>
                <a:cs typeface="Work Sans Light" charset="0"/>
              </a:rPr>
              <a:t>영화 예매 시스템</a:t>
            </a:r>
            <a:endParaRPr lang="en-US" altLang="ko-KR" sz="1100" b="0" i="0" strike="noStrike" cap="none" dirty="0">
              <a:solidFill>
                <a:schemeClr val="bg1"/>
              </a:solidFill>
              <a:latin typeface="CookieRun Regular" charset="0"/>
              <a:ea typeface="CookieRun Regular" charset="0"/>
              <a:cs typeface="Work Sans Light" charset="0"/>
            </a:endParaRPr>
          </a:p>
          <a:p>
            <a:pPr marL="0" indent="0" algn="ctr" latinLnBrk="0">
              <a:lnSpc>
                <a:spcPct val="100000"/>
              </a:lnSpc>
              <a:spcAft>
                <a:spcPts val="1600"/>
              </a:spcAft>
              <a:buFontTx/>
              <a:buNone/>
            </a:pPr>
            <a:r>
              <a:rPr lang="ko-KR" altLang="en-US" sz="1100" b="0" i="0" strike="noStrike" cap="none" dirty="0">
                <a:solidFill>
                  <a:schemeClr val="bg1"/>
                </a:solidFill>
                <a:latin typeface="CookieRun Regular" charset="0"/>
                <a:ea typeface="CookieRun Regular" charset="0"/>
                <a:cs typeface="Work Sans Light" charset="0"/>
              </a:rPr>
              <a:t>예매 DB 설계</a:t>
            </a:r>
            <a:endParaRPr lang="ko-KR" altLang="en-US" sz="1100" dirty="0">
              <a:solidFill>
                <a:schemeClr val="bg1"/>
              </a:solidFill>
              <a:latin typeface="CookieRun Regular" charset="0"/>
              <a:ea typeface="CookieRun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68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905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5718175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예매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시스템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pic>
        <p:nvPicPr>
          <p:cNvPr id="9" name="그림 2" descr="/temp/fImage23458612984758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4" y="965834"/>
            <a:ext cx="4618990" cy="1909445"/>
          </a:xfrm>
          <a:prstGeom prst="rect">
            <a:avLst/>
          </a:prstGeom>
          <a:noFill/>
        </p:spPr>
      </p:pic>
      <p:pic>
        <p:nvPicPr>
          <p:cNvPr id="10" name="그림 3" descr="/temp/fImage23990212985485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9" y="2965450"/>
            <a:ext cx="4621530" cy="1908810"/>
          </a:xfrm>
          <a:prstGeom prst="rect">
            <a:avLst/>
          </a:prstGeom>
          <a:noFill/>
        </p:spPr>
      </p:pic>
      <p:sp>
        <p:nvSpPr>
          <p:cNvPr id="12" name="텍스트 상자 5"/>
          <p:cNvSpPr txBox="1">
            <a:spLocks/>
          </p:cNvSpPr>
          <p:nvPr/>
        </p:nvSpPr>
        <p:spPr>
          <a:xfrm>
            <a:off x="5297805" y="1288415"/>
            <a:ext cx="3238500" cy="295593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-</a:t>
            </a:r>
            <a:r>
              <a:rPr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시간별로</a:t>
            </a:r>
            <a:r>
              <a:rPr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상영관별</a:t>
            </a:r>
            <a:r>
              <a:rPr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)로 </a:t>
            </a:r>
            <a:r>
              <a:rPr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출력되는</a:t>
            </a:r>
            <a:endParaRPr lang="en-US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 hangingPunct="1"/>
            <a:r>
              <a:rPr lang="en-US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</a:t>
            </a:r>
            <a:r>
              <a:rPr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좌석을</a:t>
            </a:r>
            <a:r>
              <a:rPr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다르게</a:t>
            </a:r>
            <a:r>
              <a:rPr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구현</a:t>
            </a:r>
            <a:endParaRPr lang="ko-KR" altLang="en-US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 hangingPunct="1"/>
            <a:endParaRPr lang="ko-KR" altLang="en-US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 hangingPunct="1"/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-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이미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예매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되어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있는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좌석은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회색으로</a:t>
            </a:r>
            <a:endParaRPr 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표현</a:t>
            </a:r>
            <a:endParaRPr lang="ko-KR" alt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endParaRPr lang="ko-KR" alt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-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사용자가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선택하는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좌석은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빨간색으로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표현</a:t>
            </a:r>
            <a:endParaRPr lang="ko-KR" alt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endParaRPr lang="ko-KR" alt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-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인원수에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맞게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좌석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선택이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되어지면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14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다른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좌석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선택</a:t>
            </a:r>
            <a:r>
              <a:rPr sz="14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4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불가</a:t>
            </a:r>
            <a:endParaRPr lang="ko-KR" altLang="en-US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 hangingPunct="1"/>
            <a:endParaRPr lang="ko-KR" altLang="en-US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 algn="l" hangingPunct="1"/>
            <a:endParaRPr lang="ko-KR" altLang="en-US" sz="1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" y="-34290"/>
            <a:ext cx="9144635" cy="5159375"/>
          </a:xfrm>
          <a:prstGeom prst="rect">
            <a:avLst/>
          </a:prstGeom>
          <a:noFill/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0" y="3810"/>
            <a:ext cx="469646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just" latinLnBrk="0">
              <a:buFontTx/>
              <a:buNone/>
            </a:pPr>
            <a:r>
              <a:rPr lang="ko-KR" altLang="en-US" sz="32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스토어 목록 메뉴 Tab 변경 </a:t>
            </a:r>
            <a:endParaRPr lang="ko-KR" altLang="en-US" sz="3200">
              <a:latin typeface="CookieRun Regular" charset="0"/>
              <a:ea typeface="CookieRun Regular" charset="0"/>
            </a:endParaRPr>
          </a:p>
        </p:txBody>
      </p:sp>
      <p:pic>
        <p:nvPicPr>
          <p:cNvPr id="9" name="그림 2" descr="/temp/fImage23902813044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" y="863600"/>
            <a:ext cx="4699000" cy="2049145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5060950" y="2543810"/>
            <a:ext cx="334010" cy="514985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/temp/fImage6091013052296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1035050"/>
            <a:ext cx="3134360" cy="3429635"/>
          </a:xfrm>
          <a:prstGeom prst="rect">
            <a:avLst/>
          </a:prstGeom>
          <a:noFill/>
        </p:spPr>
      </p:pic>
      <p:pic>
        <p:nvPicPr>
          <p:cNvPr id="13" name="그림 19" descr="/temp/fImage2275691305869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" y="3119120"/>
            <a:ext cx="4648835" cy="1915160"/>
          </a:xfrm>
          <a:prstGeom prst="rect">
            <a:avLst/>
          </a:prstGeom>
          <a:noFill/>
        </p:spPr>
      </p:pic>
      <p:sp>
        <p:nvSpPr>
          <p:cNvPr id="14" name="도형 21"/>
          <p:cNvSpPr>
            <a:spLocks/>
          </p:cNvSpPr>
          <p:nvPr/>
        </p:nvSpPr>
        <p:spPr>
          <a:xfrm>
            <a:off x="2225040" y="2794000"/>
            <a:ext cx="427355" cy="39687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66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35560"/>
            <a:ext cx="5415915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just" latinLnBrk="0">
              <a:buFontTx/>
              <a:buNone/>
            </a:pPr>
            <a:r>
              <a:rPr lang="ko-KR" altLang="en-US" sz="32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스토어 수량조절 및 총 금액</a:t>
            </a:r>
            <a:endParaRPr lang="ko-KR" altLang="en-US" sz="3200">
              <a:latin typeface="CookieRun Regular" charset="0"/>
              <a:ea typeface="CookieRun Regular" charset="0"/>
            </a:endParaRPr>
          </a:p>
        </p:txBody>
      </p:sp>
      <p:pic>
        <p:nvPicPr>
          <p:cNvPr id="9" name="그림 14" descr="/temp/fImage12645513055995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6096635" cy="3334385"/>
          </a:xfrm>
          <a:prstGeom prst="rect">
            <a:avLst/>
          </a:prstGeom>
          <a:noFill/>
        </p:spPr>
      </p:pic>
      <p:sp>
        <p:nvSpPr>
          <p:cNvPr id="10" name="도형 15"/>
          <p:cNvSpPr>
            <a:spLocks/>
          </p:cNvSpPr>
          <p:nvPr/>
        </p:nvSpPr>
        <p:spPr>
          <a:xfrm>
            <a:off x="5245100" y="2901315"/>
            <a:ext cx="524510" cy="400685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7"/>
          <p:cNvSpPr>
            <a:spLocks/>
          </p:cNvSpPr>
          <p:nvPr/>
        </p:nvSpPr>
        <p:spPr>
          <a:xfrm>
            <a:off x="5953125" y="3362325"/>
            <a:ext cx="543560" cy="400685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3" descr="/temp/fImage6479113060758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70" y="782320"/>
            <a:ext cx="2414905" cy="36874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6198235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just" latinLnBrk="0">
              <a:buFontTx/>
              <a:buNone/>
            </a:pPr>
            <a:r>
              <a:rPr lang="ko-KR" altLang="en-US" sz="32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스토어 카카오페이 API  사용(결제) </a:t>
            </a:r>
            <a:endParaRPr lang="ko-KR" altLang="en-US" sz="3200" b="0" i="0" strike="noStrike" cap="none">
              <a:latin typeface="CookieRun Regular" charset="0"/>
              <a:ea typeface="CookieRun Regular" charset="0"/>
            </a:endParaRPr>
          </a:p>
        </p:txBody>
      </p:sp>
      <p:pic>
        <p:nvPicPr>
          <p:cNvPr id="9" name="그림 24" descr="/temp/fImage12611213065485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825"/>
            <a:ext cx="5029835" cy="3382010"/>
          </a:xfrm>
          <a:prstGeom prst="rect">
            <a:avLst/>
          </a:prstGeom>
          <a:noFill/>
        </p:spPr>
      </p:pic>
      <p:sp>
        <p:nvSpPr>
          <p:cNvPr id="10" name="도형 25"/>
          <p:cNvSpPr>
            <a:spLocks/>
          </p:cNvSpPr>
          <p:nvPr/>
        </p:nvSpPr>
        <p:spPr>
          <a:xfrm>
            <a:off x="4805680" y="3332480"/>
            <a:ext cx="559435" cy="762635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27" descr="/temp/fImage12327713067775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55" y="711200"/>
            <a:ext cx="3533140" cy="2671445"/>
          </a:xfrm>
          <a:prstGeom prst="rect">
            <a:avLst/>
          </a:prstGeom>
          <a:noFill/>
        </p:spPr>
      </p:pic>
      <p:pic>
        <p:nvPicPr>
          <p:cNvPr id="12" name="그림 28" descr="/temp/fImage536741306867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0" y="3383280"/>
            <a:ext cx="3566795" cy="10877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6198235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just" latinLnBrk="0">
              <a:buFontTx/>
              <a:buNone/>
            </a:pPr>
            <a:r>
              <a:rPr lang="ko-KR" altLang="en-US" sz="32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스토어 카카오페이 API  사용(결제) </a:t>
            </a:r>
            <a:endParaRPr lang="ko-KR" altLang="en-US" sz="3200" b="0" i="0" strike="noStrike" cap="none">
              <a:latin typeface="CookieRun Regular" charset="0"/>
              <a:ea typeface="CookieRun Regular" charset="0"/>
            </a:endParaRPr>
          </a:p>
        </p:txBody>
      </p:sp>
      <p:pic>
        <p:nvPicPr>
          <p:cNvPr id="9" name="그림 29" descr="/temp/fImage4810113069362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70" y="772160"/>
            <a:ext cx="2056765" cy="2317115"/>
          </a:xfrm>
          <a:prstGeom prst="rect">
            <a:avLst/>
          </a:prstGeom>
          <a:noFill/>
        </p:spPr>
      </p:pic>
      <p:pic>
        <p:nvPicPr>
          <p:cNvPr id="10" name="그림 30" descr="/temp/fImage19631130704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3139440"/>
            <a:ext cx="2022474" cy="1939925"/>
          </a:xfrm>
          <a:prstGeom prst="rect">
            <a:avLst/>
          </a:prstGeom>
          <a:noFill/>
        </p:spPr>
      </p:pic>
      <p:pic>
        <p:nvPicPr>
          <p:cNvPr id="11" name="그림 31" descr="/temp/fImage3172713071905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936240"/>
            <a:ext cx="2235835" cy="2205355"/>
          </a:xfrm>
          <a:prstGeom prst="rect">
            <a:avLst/>
          </a:prstGeom>
          <a:noFill/>
        </p:spPr>
      </p:pic>
      <p:pic>
        <p:nvPicPr>
          <p:cNvPr id="12" name="그림 32" descr="/temp/fImage2710913072167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480" y="853440"/>
            <a:ext cx="2240915" cy="2042795"/>
          </a:xfrm>
          <a:prstGeom prst="rect">
            <a:avLst/>
          </a:prstGeom>
          <a:noFill/>
        </p:spPr>
      </p:pic>
      <p:sp>
        <p:nvSpPr>
          <p:cNvPr id="13" name="도형 33"/>
          <p:cNvSpPr>
            <a:spLocks/>
          </p:cNvSpPr>
          <p:nvPr/>
        </p:nvSpPr>
        <p:spPr>
          <a:xfrm>
            <a:off x="3820160" y="1503680"/>
            <a:ext cx="610235" cy="56959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36"/>
          <p:cNvSpPr>
            <a:spLocks/>
          </p:cNvSpPr>
          <p:nvPr/>
        </p:nvSpPr>
        <p:spPr>
          <a:xfrm>
            <a:off x="3902074" y="3820795"/>
            <a:ext cx="610235" cy="56959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A1C606-4E01-4604-A7E8-757FA927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-15240"/>
            <a:ext cx="9144000" cy="5158740"/>
          </a:xfrm>
          <a:prstGeom prst="rect">
            <a:avLst/>
          </a:prstGeom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0" y="-15240"/>
            <a:ext cx="640969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공지사항-검색기능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pic>
        <p:nvPicPr>
          <p:cNvPr id="10" name="그림 6" descr="/temp/fImage563461302269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80" y="1059815"/>
            <a:ext cx="5584190" cy="2639695"/>
          </a:xfrm>
          <a:prstGeom prst="rect">
            <a:avLst/>
          </a:prstGeom>
          <a:noFill/>
        </p:spPr>
      </p:pic>
      <p:pic>
        <p:nvPicPr>
          <p:cNvPr id="11" name="그림 7" descr="/temp/fImage4629913023995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15" y="3776345"/>
            <a:ext cx="4454525" cy="1369060"/>
          </a:xfrm>
          <a:prstGeom prst="rect">
            <a:avLst/>
          </a:prstGeom>
          <a:noFill/>
        </p:spPr>
      </p:pic>
      <p:sp>
        <p:nvSpPr>
          <p:cNvPr id="12" name="텍스트 상자 8"/>
          <p:cNvSpPr txBox="1">
            <a:spLocks/>
          </p:cNvSpPr>
          <p:nvPr/>
        </p:nvSpPr>
        <p:spPr>
          <a:xfrm>
            <a:off x="5741670" y="1064260"/>
            <a:ext cx="3286760" cy="324866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32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공지사항 검색기능</a:t>
            </a:r>
            <a:endParaRPr lang="ko-KR" altLang="en-US" sz="32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       극장/구분/제목/내용에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   포함되는 글자가 있을 시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검색해서 리스트로 출력하는 기능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>
              <a:latin typeface="CookieRun Regular" charset="0"/>
              <a:ea typeface="CookieRun Regular" charset="0"/>
            </a:endParaRPr>
          </a:p>
          <a:p>
            <a:pPr marL="0" indent="0" algn="l">
              <a:buFontTx/>
              <a:buNone/>
            </a:pPr>
            <a:endParaRPr lang="ko-KR" altLang="en-US">
              <a:latin typeface="CookieRun Regular" charset="0"/>
              <a:ea typeface="CookieRun Regular" charset="0"/>
            </a:endParaRPr>
          </a:p>
        </p:txBody>
      </p:sp>
      <p:sp>
        <p:nvSpPr>
          <p:cNvPr id="13" name="텍스트 상자 7"/>
          <p:cNvSpPr txBox="1">
            <a:spLocks/>
          </p:cNvSpPr>
          <p:nvPr/>
        </p:nvSpPr>
        <p:spPr>
          <a:xfrm>
            <a:off x="4637405" y="3954144"/>
            <a:ext cx="5503545" cy="13569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2000" b="0" i="0" strike="noStrike" cap="none" dirty="0" err="1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where문</a:t>
            </a:r>
            <a:r>
              <a:rPr lang="ko-KR" altLang="en-US" sz="20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조건에 </a:t>
            </a:r>
            <a:r>
              <a:rPr lang="ko-KR" altLang="en-US" sz="2000" b="0" i="0" strike="noStrike" cap="none" dirty="0" err="1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if문</a:t>
            </a:r>
            <a:r>
              <a:rPr lang="ko-KR" altLang="en-US" sz="20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조건이 충족될 </a:t>
            </a:r>
            <a:endParaRPr lang="ko-KR" altLang="en-US" sz="20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20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경우 </a:t>
            </a:r>
            <a:r>
              <a:rPr lang="ko-KR" altLang="en-US" sz="2000" b="0" i="0" strike="noStrike" cap="none" dirty="0" err="1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and가</a:t>
            </a:r>
            <a:r>
              <a:rPr lang="ko-KR" altLang="en-US" sz="20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</a:t>
            </a:r>
            <a:r>
              <a:rPr lang="ko-KR" altLang="en-US" sz="2000" b="0" i="0" strike="noStrike" cap="none" dirty="0" err="1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where로</a:t>
            </a:r>
            <a:r>
              <a:rPr lang="ko-KR" altLang="en-US" sz="20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변환 시켜서 쿼리가</a:t>
            </a:r>
            <a:endParaRPr lang="en-US" altLang="ko-KR" sz="2000" b="0" i="0" strike="noStrike" cap="none" dirty="0">
              <a:effectLst>
                <a:glow rad="101600">
                  <a:schemeClr val="accent5">
                    <a:satMod val="175000"/>
                    <a:alpha val="40035"/>
                  </a:schemeClr>
                </a:glow>
              </a:effectLst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20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출력된다</a:t>
            </a:r>
            <a:endParaRPr lang="ko-KR" altLang="en-US" sz="20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dirty="0">
              <a:latin typeface="CookieRun Regular" charset="0"/>
              <a:ea typeface="CookieRun Regular" charset="0"/>
            </a:endParaRPr>
          </a:p>
          <a:p>
            <a:pPr marL="0" indent="0" algn="l">
              <a:buFontTx/>
              <a:buNone/>
            </a:pPr>
            <a:endParaRPr lang="ko-KR" altLang="en-US" dirty="0">
              <a:latin typeface="CookieRun Regular" charset="0"/>
              <a:ea typeface="CookieRun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640969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공지사항-검색기능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701030" y="889635"/>
            <a:ext cx="3286760" cy="3980814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극장검색: 강남</a:t>
            </a: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강남이 포함된 극장이 검색된다.</a:t>
            </a: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구분검색: 클래식</a:t>
            </a: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클래식이 포함된 클래식중계 구분이 검색된다.</a:t>
            </a: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제목검색: </a:t>
            </a: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테스트 포함된 제목 글이 검색된다.</a:t>
            </a:r>
            <a:endParaRPr lang="ko-KR" altLang="en-US" sz="1800" b="0" i="0" strike="noStrike" cap="none" dirty="0">
              <a:latin typeface="CookieRun Regular" charset="0"/>
              <a:ea typeface="CookieRun Regular" charset="0"/>
              <a:cs typeface="Varela Round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" y="3599815"/>
            <a:ext cx="5502910" cy="1546860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" y="2395855"/>
            <a:ext cx="5502910" cy="1080770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64260"/>
            <a:ext cx="5535930" cy="11899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640969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공지사항-CRUD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435100" y="3153410"/>
            <a:ext cx="1995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상세보기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pic>
        <p:nvPicPr>
          <p:cNvPr id="14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" y="1395730"/>
            <a:ext cx="3017520" cy="1742440"/>
          </a:xfrm>
          <a:prstGeom prst="rect">
            <a:avLst/>
          </a:prstGeom>
          <a:noFill/>
        </p:spPr>
      </p:pic>
      <p:pic>
        <p:nvPicPr>
          <p:cNvPr id="15" name="그림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45" y="1189355"/>
            <a:ext cx="5375275" cy="1969135"/>
          </a:xfrm>
          <a:prstGeom prst="rect">
            <a:avLst/>
          </a:prstGeom>
          <a:noFill/>
        </p:spPr>
      </p:pic>
      <p:sp>
        <p:nvSpPr>
          <p:cNvPr id="16" name="텍스트 상자 34"/>
          <p:cNvSpPr txBox="1">
            <a:spLocks/>
          </p:cNvSpPr>
          <p:nvPr/>
        </p:nvSpPr>
        <p:spPr>
          <a:xfrm>
            <a:off x="909320" y="963295"/>
            <a:ext cx="1995170" cy="45466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글쓰기 내용 입력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17" name="텍스트 상자 35"/>
          <p:cNvSpPr txBox="1">
            <a:spLocks/>
          </p:cNvSpPr>
          <p:nvPr/>
        </p:nvSpPr>
        <p:spPr>
          <a:xfrm>
            <a:off x="5697855" y="740410"/>
            <a:ext cx="1419860" cy="45466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글쓰기 완료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pic>
        <p:nvPicPr>
          <p:cNvPr id="18" name="그림 37" descr="/temp/fImage1654513103452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90" y="3800475"/>
            <a:ext cx="3194050" cy="1181735"/>
          </a:xfrm>
          <a:prstGeom prst="rect">
            <a:avLst/>
          </a:prstGeom>
          <a:noFill/>
        </p:spPr>
      </p:pic>
      <p:pic>
        <p:nvPicPr>
          <p:cNvPr id="19" name="그림 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15" y="3608070"/>
            <a:ext cx="5275580" cy="1489075"/>
          </a:xfrm>
          <a:prstGeom prst="rect">
            <a:avLst/>
          </a:prstGeom>
          <a:noFill/>
        </p:spPr>
      </p:pic>
      <p:sp>
        <p:nvSpPr>
          <p:cNvPr id="20" name="텍스트 상자 39"/>
          <p:cNvSpPr txBox="1">
            <a:spLocks/>
          </p:cNvSpPr>
          <p:nvPr/>
        </p:nvSpPr>
        <p:spPr>
          <a:xfrm>
            <a:off x="5942965" y="3156585"/>
            <a:ext cx="1419860" cy="45466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삭제  완료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1" name="텍스트 상자 1"/>
          <p:cNvSpPr txBox="1">
            <a:spLocks/>
          </p:cNvSpPr>
          <p:nvPr/>
        </p:nvSpPr>
        <p:spPr>
          <a:xfrm>
            <a:off x="3253740" y="1868805"/>
            <a:ext cx="471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2" name="텍스트 상자 2"/>
          <p:cNvSpPr txBox="1">
            <a:spLocks/>
          </p:cNvSpPr>
          <p:nvPr/>
        </p:nvSpPr>
        <p:spPr>
          <a:xfrm rot="8760000">
            <a:off x="3107690" y="3149600"/>
            <a:ext cx="471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3" name="텍스트 상자 4"/>
          <p:cNvSpPr txBox="1">
            <a:spLocks/>
          </p:cNvSpPr>
          <p:nvPr/>
        </p:nvSpPr>
        <p:spPr>
          <a:xfrm>
            <a:off x="3347720" y="4162424"/>
            <a:ext cx="471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640969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공지사항-CRUD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4561205" y="156845"/>
            <a:ext cx="2523490" cy="172656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 latinLnBrk="0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 latinLnBrk="0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상세보기에서 수정하기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pic>
        <p:nvPicPr>
          <p:cNvPr id="14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10" y="1360805"/>
            <a:ext cx="3042920" cy="1554480"/>
          </a:xfrm>
          <a:prstGeom prst="rect">
            <a:avLst/>
          </a:prstGeom>
          <a:noFill/>
        </p:spPr>
      </p:pic>
      <p:pic>
        <p:nvPicPr>
          <p:cNvPr id="15" name="그림 21" descr="/temp/fImage24073130785999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65" y="3109595"/>
            <a:ext cx="3843655" cy="1908174"/>
          </a:xfrm>
          <a:prstGeom prst="rect">
            <a:avLst/>
          </a:prstGeom>
          <a:noFill/>
        </p:spPr>
      </p:pic>
      <p:pic>
        <p:nvPicPr>
          <p:cNvPr id="16" name="그림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45" y="3088005"/>
            <a:ext cx="4437380" cy="1908175"/>
          </a:xfrm>
          <a:prstGeom prst="rect">
            <a:avLst/>
          </a:prstGeom>
          <a:noFill/>
        </p:spPr>
      </p:pic>
      <p:pic>
        <p:nvPicPr>
          <p:cNvPr id="17" name="그림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" y="1386205"/>
            <a:ext cx="4024630" cy="1471295"/>
          </a:xfrm>
          <a:prstGeom prst="rect">
            <a:avLst/>
          </a:prstGeom>
          <a:noFill/>
        </p:spPr>
      </p:pic>
      <p:sp>
        <p:nvSpPr>
          <p:cNvPr id="18" name="텍스트 상자 25"/>
          <p:cNvSpPr txBox="1">
            <a:spLocks/>
          </p:cNvSpPr>
          <p:nvPr/>
        </p:nvSpPr>
        <p:spPr>
          <a:xfrm>
            <a:off x="1437640" y="55245"/>
            <a:ext cx="3286125" cy="199072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 latinLnBrk="0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 latinLnBrk="0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상세보기-&gt;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19" name="텍스트 상자 26"/>
          <p:cNvSpPr txBox="1">
            <a:spLocks/>
          </p:cNvSpPr>
          <p:nvPr/>
        </p:nvSpPr>
        <p:spPr>
          <a:xfrm>
            <a:off x="7885430" y="1929130"/>
            <a:ext cx="2523490" cy="172656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수정 완료.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0" name="텍스트 상자 27"/>
          <p:cNvSpPr txBox="1">
            <a:spLocks/>
          </p:cNvSpPr>
          <p:nvPr/>
        </p:nvSpPr>
        <p:spPr>
          <a:xfrm rot="19740000">
            <a:off x="3945255" y="1942465"/>
            <a:ext cx="708660" cy="172593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 latinLnBrk="0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 latinLnBrk="0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&lt;-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1" name="텍스트 상자 28"/>
          <p:cNvSpPr txBox="1">
            <a:spLocks/>
          </p:cNvSpPr>
          <p:nvPr/>
        </p:nvSpPr>
        <p:spPr>
          <a:xfrm>
            <a:off x="4035425" y="3475990"/>
            <a:ext cx="481330" cy="81280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 latinLnBrk="0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 latinLnBrk="0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2" name="텍스트 상자 5"/>
          <p:cNvSpPr txBox="1">
            <a:spLocks/>
          </p:cNvSpPr>
          <p:nvPr/>
        </p:nvSpPr>
        <p:spPr>
          <a:xfrm>
            <a:off x="1605280" y="2820670"/>
            <a:ext cx="1096645" cy="38798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내용입력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6410325" cy="982345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이벤트-검색기능</a:t>
            </a:r>
            <a:endParaRPr lang="ko-KR" altLang="en-US" sz="60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774690" y="1031875"/>
            <a:ext cx="3286760" cy="324866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32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이벤트 검색기능</a:t>
            </a:r>
            <a:endParaRPr lang="ko-KR" altLang="en-US" sz="32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제목/내용에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포함되는 글자가 있을 시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검색해서 리스트로 출력하는 기능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endParaRPr lang="ko-KR" altLang="en-US">
              <a:latin typeface="CookieRun Regular" charset="0"/>
              <a:ea typeface="CookieRun Regular" charset="0"/>
            </a:endParaRPr>
          </a:p>
          <a:p>
            <a:pPr marL="0" indent="0" algn="l">
              <a:buFontTx/>
              <a:buNone/>
            </a:pPr>
            <a:endParaRPr lang="ko-KR" altLang="en-US">
              <a:latin typeface="CookieRun Regular" charset="0"/>
              <a:ea typeface="CookieRun Regular" charset="0"/>
            </a:endParaRPr>
          </a:p>
        </p:txBody>
      </p:sp>
      <p:pic>
        <p:nvPicPr>
          <p:cNvPr id="13" name="그림 6" descr="/temp/fImage450721306245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" y="1166495"/>
            <a:ext cx="5588635" cy="2569845"/>
          </a:xfrm>
          <a:prstGeom prst="rect">
            <a:avLst/>
          </a:prstGeom>
          <a:noFill/>
        </p:spPr>
      </p:pic>
      <p:pic>
        <p:nvPicPr>
          <p:cNvPr id="14" name="그림 8" descr="/temp/fImage3481013064905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01109"/>
            <a:ext cx="4488815" cy="1266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086DA32-8333-4180-8BDD-9309B2BE7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362" name="Google Shape;362;p46"/>
          <p:cNvSpPr txBox="1">
            <a:spLocks noGrp="1"/>
          </p:cNvSpPr>
          <p:nvPr>
            <p:ph type="ctrTitle"/>
          </p:nvPr>
        </p:nvSpPr>
        <p:spPr>
          <a:xfrm>
            <a:off x="4034152" y="1442634"/>
            <a:ext cx="4667888" cy="2664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600" dirty="0">
                <a:ln w="63500">
                  <a:solidFill>
                    <a:srgbClr val="F9FCFF"/>
                  </a:solidFill>
                </a:ln>
                <a:noFill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기획</a:t>
            </a:r>
            <a:endParaRPr sz="9600" dirty="0">
              <a:ln w="63500">
                <a:solidFill>
                  <a:srgbClr val="F9FCFF"/>
                </a:solidFill>
              </a:ln>
              <a:noFill/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1100025" y="710275"/>
            <a:ext cx="3342575" cy="36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970" y="-15240"/>
            <a:ext cx="9145270" cy="516001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6410325" cy="982345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이벤트-CRUD</a:t>
            </a:r>
            <a:endParaRPr lang="ko-KR" altLang="en-US" sz="60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435100" y="3153410"/>
            <a:ext cx="1995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상세보기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909320" y="963294"/>
            <a:ext cx="1995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글쓰기 내용 입력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5697855" y="969010"/>
            <a:ext cx="142049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글쓰기 완료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5942965" y="3156585"/>
            <a:ext cx="142049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삭제  완료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3253740" y="1868805"/>
            <a:ext cx="471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8760000">
            <a:off x="3750310" y="3149600"/>
            <a:ext cx="471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3347720" y="4162424"/>
            <a:ext cx="471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pic>
        <p:nvPicPr>
          <p:cNvPr id="24" name="그림 10" descr="/temp/fImage2561213081167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1420495"/>
            <a:ext cx="3584575" cy="1717040"/>
          </a:xfrm>
          <a:prstGeom prst="rect">
            <a:avLst/>
          </a:prstGeom>
          <a:noFill/>
        </p:spPr>
      </p:pic>
      <p:pic>
        <p:nvPicPr>
          <p:cNvPr id="25" name="그림 11" descr="/temp/fImage2859413082599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35" y="1415415"/>
            <a:ext cx="4603750" cy="1699895"/>
          </a:xfrm>
          <a:prstGeom prst="rect">
            <a:avLst/>
          </a:prstGeom>
          <a:noFill/>
        </p:spPr>
      </p:pic>
      <p:pic>
        <p:nvPicPr>
          <p:cNvPr id="26" name="그림 12" descr="/temp/fImage958713083642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3612515"/>
            <a:ext cx="3867785" cy="1229360"/>
          </a:xfrm>
          <a:prstGeom prst="rect">
            <a:avLst/>
          </a:prstGeom>
          <a:noFill/>
        </p:spPr>
      </p:pic>
      <p:pic>
        <p:nvPicPr>
          <p:cNvPr id="27" name="그림 13" descr="/temp/fImage2562713084117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60" y="3637915"/>
            <a:ext cx="4374515" cy="1234440"/>
          </a:xfrm>
          <a:prstGeom prst="rect">
            <a:avLst/>
          </a:prstGeom>
          <a:noFill/>
        </p:spPr>
      </p:pic>
      <p:sp>
        <p:nvSpPr>
          <p:cNvPr id="28" name="텍스트 상자 14"/>
          <p:cNvSpPr txBox="1">
            <a:spLocks/>
          </p:cNvSpPr>
          <p:nvPr/>
        </p:nvSpPr>
        <p:spPr>
          <a:xfrm rot="21600000">
            <a:off x="3822065" y="2110105"/>
            <a:ext cx="471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9" name="텍스트 상자 15"/>
          <p:cNvSpPr txBox="1">
            <a:spLocks/>
          </p:cNvSpPr>
          <p:nvPr/>
        </p:nvSpPr>
        <p:spPr>
          <a:xfrm rot="21600000">
            <a:off x="4079240" y="4055109"/>
            <a:ext cx="471805" cy="45529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 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temp/image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970" y="-15240"/>
            <a:ext cx="9145270" cy="516001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6410325" cy="982345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이벤트-CRUD</a:t>
            </a:r>
            <a:endParaRPr lang="ko-KR" altLang="en-US" sz="60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835650" y="728980"/>
            <a:ext cx="2524125" cy="64262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상세보기에서 수정하기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557655" y="839470"/>
            <a:ext cx="1133475" cy="42418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 상세보기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885430" y="1929129"/>
            <a:ext cx="2524125" cy="172720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수정 완료.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pic>
        <p:nvPicPr>
          <p:cNvPr id="22" name="그림 16" descr="/temp/fImage95871308788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" y="1356995"/>
            <a:ext cx="4542790" cy="1725295"/>
          </a:xfrm>
          <a:prstGeom prst="rect">
            <a:avLst/>
          </a:prstGeom>
          <a:noFill/>
        </p:spPr>
      </p:pic>
      <p:pic>
        <p:nvPicPr>
          <p:cNvPr id="23" name="그림 17" descr="/temp/fImage1726913088502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05" y="1385570"/>
            <a:ext cx="4244340" cy="1697355"/>
          </a:xfrm>
          <a:prstGeom prst="rect">
            <a:avLst/>
          </a:prstGeom>
          <a:noFill/>
        </p:spPr>
      </p:pic>
      <p:pic>
        <p:nvPicPr>
          <p:cNvPr id="24" name="그림 18" descr="/temp/fImage2840013089916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517900"/>
            <a:ext cx="4544060" cy="1623695"/>
          </a:xfrm>
          <a:prstGeom prst="rect">
            <a:avLst/>
          </a:prstGeom>
          <a:noFill/>
        </p:spPr>
      </p:pic>
      <p:sp>
        <p:nvSpPr>
          <p:cNvPr id="25" name="텍스트 상자 19"/>
          <p:cNvSpPr txBox="1">
            <a:spLocks/>
          </p:cNvSpPr>
          <p:nvPr/>
        </p:nvSpPr>
        <p:spPr>
          <a:xfrm>
            <a:off x="1562100" y="3093085"/>
            <a:ext cx="1139825" cy="51816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수정 완료.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6" name="텍스트 상자 20"/>
          <p:cNvSpPr txBox="1">
            <a:spLocks/>
          </p:cNvSpPr>
          <p:nvPr/>
        </p:nvSpPr>
        <p:spPr>
          <a:xfrm>
            <a:off x="4483100" y="1793240"/>
            <a:ext cx="1133475" cy="424180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  <p:sp>
        <p:nvSpPr>
          <p:cNvPr id="27" name="텍스트 상자 21"/>
          <p:cNvSpPr txBox="1">
            <a:spLocks/>
          </p:cNvSpPr>
          <p:nvPr/>
        </p:nvSpPr>
        <p:spPr>
          <a:xfrm rot="8340000">
            <a:off x="4450715" y="3305175"/>
            <a:ext cx="544195" cy="424815"/>
          </a:xfrm>
          <a:prstGeom prst="rect">
            <a:avLst/>
          </a:prstGeom>
          <a:noFill/>
          <a:ln>
            <a:noFill/>
            <a:prstDash/>
          </a:ln>
          <a:effectLst>
            <a:glow rad="63500">
              <a:schemeClr val="accent6">
                <a:satMod val="175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algn="l">
              <a:buFontTx/>
              <a:buNone/>
            </a:pP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  <a:p>
            <a:pPr marL="0" indent="0" algn="l">
              <a:buFontTx/>
              <a:buNone/>
            </a:pPr>
            <a:r>
              <a:rPr lang="ko-KR" altLang="en-US" sz="18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-&gt;</a:t>
            </a:r>
            <a:endParaRPr lang="ko-KR" altLang="en-US" sz="1800" b="0" i="0" strike="noStrike" cap="none">
              <a:latin typeface="CookieRun Regular" charset="0"/>
              <a:ea typeface="CookieRun Regular" charset="0"/>
              <a:cs typeface="Varela Rou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제목 2"/>
          <p:cNvSpPr txBox="1">
            <a:spLocks/>
          </p:cNvSpPr>
          <p:nvPr/>
        </p:nvSpPr>
        <p:spPr>
          <a:xfrm>
            <a:off x="0" y="-15240"/>
            <a:ext cx="5718175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1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대</a:t>
            </a:r>
            <a:r>
              <a:rPr lang="en-US" altLang="ko-KR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1</a:t>
            </a:r>
            <a:r>
              <a:rPr lang="en-US" altLang="ko-KR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문의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시스템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0" name="텍스트 상자 2"/>
          <p:cNvSpPr txBox="1">
            <a:spLocks/>
          </p:cNvSpPr>
          <p:nvPr/>
        </p:nvSpPr>
        <p:spPr>
          <a:xfrm>
            <a:off x="6092190" y="596867"/>
            <a:ext cx="2992120" cy="4402487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Lombok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의 </a:t>
            </a:r>
            <a:endParaRPr lang="en-US" altLang="ko-KR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algn="l" hangingPunct="1"/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@RequiredArgsConstructor </a:t>
            </a:r>
          </a:p>
          <a:p>
            <a:pPr algn="l" hangingPunct="1"/>
            <a:r>
              <a:rPr lang="en-US" altLang="ko-KR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어노테이션을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사용하여 의존성 주입을 </a:t>
            </a:r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algn="l" hangingPunct="1"/>
            <a:r>
              <a:rPr lang="en-US" altLang="ko-KR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했습니다</a:t>
            </a:r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</a:p>
          <a:p>
            <a:pPr marL="0" indent="0" algn="l" hangingPunct="1"/>
            <a:r>
              <a:rPr lang="en-US" altLang="ko-KR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필드주입인 </a:t>
            </a:r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@Autowired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대신 </a:t>
            </a:r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altLang="ko-KR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의존성 객체 앞에 </a:t>
            </a:r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final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키워드를 붙인 </a:t>
            </a:r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altLang="ko-KR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생성자 주입방식을 사용하여 불변성을 </a:t>
            </a:r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altLang="ko-KR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확보했습니다</a:t>
            </a:r>
          </a:p>
          <a:p>
            <a:pPr marL="0" indent="0" algn="l" hangingPunct="1"/>
            <a:endParaRPr lang="ko-KR" altLang="en-US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endParaRPr lang="ko-KR" altLang="en-US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2.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비회원 및 회원은 검색 조건에  </a:t>
            </a:r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따라서 검색 할 수 있습니다</a:t>
            </a:r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 (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회원만  </a:t>
            </a:r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글작성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버튼이 보입니다</a:t>
            </a:r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)</a:t>
            </a:r>
          </a:p>
          <a:p>
            <a:pPr marL="0" indent="0" algn="l" hangingPunct="1"/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3. </a:t>
            </a:r>
            <a:r>
              <a:rPr lang="ko-KR" altLang="en-US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비밀글의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경우에는 작성자와 </a:t>
            </a:r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관리자만 상세내용을 확인 할 수 </a:t>
            </a:r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있습니다</a:t>
            </a:r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</a:p>
          <a:p>
            <a:pPr marL="0" indent="0" algn="l" hangingPunct="1"/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4.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관리자가 답변 메일을 </a:t>
            </a:r>
            <a:r>
              <a:rPr lang="ko-KR" altLang="en-US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보낼경우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altLang="ko-KR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hangingPunct="1"/>
            <a:r>
              <a:rPr lang="en-US" altLang="ko-KR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답변상태가 </a:t>
            </a:r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N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에서 </a:t>
            </a:r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Y</a:t>
            </a:r>
            <a:r>
              <a:rPr lang="ko-KR" altLang="en-US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로 변경됩니다</a:t>
            </a:r>
            <a:r>
              <a:rPr lang="en-US" altLang="ko-KR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</p:txBody>
      </p:sp>
      <p:pic>
        <p:nvPicPr>
          <p:cNvPr id="12" name="그림 4" descr="/temp/image10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90" y="913765"/>
            <a:ext cx="1025524" cy="902335"/>
          </a:xfrm>
          <a:prstGeom prst="rect">
            <a:avLst/>
          </a:prstGeom>
          <a:noFill/>
        </p:spPr>
      </p:pic>
      <p:pic>
        <p:nvPicPr>
          <p:cNvPr id="15" name="그림 2" descr="/temp/fImage24844913185775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1868170"/>
            <a:ext cx="6099175" cy="3071495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  <p:cxnSp>
        <p:nvCxnSpPr>
          <p:cNvPr id="13" name="도형 5"/>
          <p:cNvCxnSpPr/>
          <p:nvPr/>
        </p:nvCxnSpPr>
        <p:spPr>
          <a:xfrm flipV="1">
            <a:off x="926465" y="1624965"/>
            <a:ext cx="311785" cy="56197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37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852805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1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대</a:t>
            </a:r>
            <a:r>
              <a:rPr lang="en-US" altLang="ko-KR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1</a:t>
            </a:r>
            <a:r>
              <a:rPr lang="en-US" altLang="ko-KR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문의 시스템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글 작성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0" name="텍스트 상자 10"/>
          <p:cNvSpPr txBox="1">
            <a:spLocks/>
          </p:cNvSpPr>
          <p:nvPr/>
        </p:nvSpPr>
        <p:spPr>
          <a:xfrm>
            <a:off x="6173470" y="1501140"/>
            <a:ext cx="2955290" cy="2586606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1.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회원이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글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작성을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할때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글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공개여부를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선택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할 수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있습니다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2.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이미지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파일은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3개까지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등록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할 수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있으며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1개당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최대허용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크기는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100MB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입니다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3.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Validation으로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입력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데이터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유효성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검증을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합니다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</p:txBody>
      </p:sp>
      <p:pic>
        <p:nvPicPr>
          <p:cNvPr id="12" name="그림 4" descr="/temp/fImage1690841318867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" y="1321435"/>
            <a:ext cx="6059170" cy="3592830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852805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1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대</a:t>
            </a:r>
            <a:r>
              <a:rPr lang="en-US" altLang="ko-KR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1</a:t>
            </a:r>
            <a:r>
              <a:rPr lang="en-US" altLang="ko-KR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문의 시스템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상세보기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414010" y="1419860"/>
            <a:ext cx="3646170" cy="194027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1.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본인의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글을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상세보기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한다면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수정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,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목록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,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삭제버튼이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보입니다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2.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다른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사람의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글을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상세보기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한다면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목록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버튼만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보입니다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</p:txBody>
      </p:sp>
      <p:pic>
        <p:nvPicPr>
          <p:cNvPr id="12" name="그림 6" descr="/temp/fImage25528513191362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78230"/>
            <a:ext cx="5148580" cy="3919220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970" y="-15240"/>
            <a:ext cx="9145270" cy="5160010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852805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1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대</a:t>
            </a:r>
            <a:r>
              <a:rPr lang="en-US" altLang="ko-KR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1</a:t>
            </a:r>
            <a:r>
              <a:rPr lang="en-US" altLang="ko-KR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문의 시스템 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상세보기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193030" y="1560830"/>
            <a:ext cx="3759835" cy="255206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1.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본인의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글이더라도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관리자가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답변을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완료했다면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‘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답변완료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’ </a:t>
            </a:r>
            <a:endParaRPr 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라는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글이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표기됩니다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2.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답변이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완료되었다면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수정을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 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할 수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없으며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목록버튼과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삭제</a:t>
            </a:r>
            <a:endParaRPr 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버튼만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보입니다</a:t>
            </a:r>
            <a:r>
              <a:rPr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</p:txBody>
      </p:sp>
      <p:pic>
        <p:nvPicPr>
          <p:cNvPr id="12" name="그림 8" descr="/temp/fImage3148011319445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" y="1062355"/>
            <a:ext cx="4693920" cy="3964940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A1C606-4E01-4604-A7E8-757FA927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-15240"/>
            <a:ext cx="9144000" cy="5158740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13182894-6835-49D5-B260-4C321DF1C3CF}"/>
              </a:ext>
            </a:extLst>
          </p:cNvPr>
          <p:cNvSpPr txBox="1">
            <a:spLocks/>
          </p:cNvSpPr>
          <p:nvPr/>
        </p:nvSpPr>
        <p:spPr>
          <a:xfrm>
            <a:off x="0" y="-15240"/>
            <a:ext cx="5717540" cy="98107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lumMod val="90000"/>
                <a:lumOff val="1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6000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메일링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시스템</a:t>
            </a:r>
          </a:p>
        </p:txBody>
      </p:sp>
      <p:sp>
        <p:nvSpPr>
          <p:cNvPr id="10" name="텍스트 상자 18"/>
          <p:cNvSpPr txBox="1">
            <a:spLocks/>
          </p:cNvSpPr>
          <p:nvPr/>
        </p:nvSpPr>
        <p:spPr>
          <a:xfrm>
            <a:off x="4639310" y="1327785"/>
            <a:ext cx="4321810" cy="3171381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lang="en-US" altLang="ko-KR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1. Spring</a:t>
            </a:r>
            <a:r>
              <a:rPr lang="ko-KR" alt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의 자바메일 라이브러리를  </a:t>
            </a:r>
            <a:endParaRPr lang="en-US" altLang="ko-KR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ko-KR" alt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이용하여 메일전송을 구현했습니다</a:t>
            </a:r>
            <a:r>
              <a:rPr lang="en-US" altLang="ko-KR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</a:p>
          <a:p>
            <a:pPr marL="0" indent="0" algn="l" latinLnBrk="0" hangingPunct="1"/>
            <a:endParaRPr lang="en-US" altLang="ko-KR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altLang="ko-KR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2. </a:t>
            </a:r>
            <a:r>
              <a:rPr lang="ko-KR" alt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관리자는 답변이 되지않은  </a:t>
            </a:r>
            <a:endParaRPr lang="en-US" altLang="ko-KR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altLang="ko-KR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일반회원이 올린 글에 대해서 답변 </a:t>
            </a:r>
            <a:endParaRPr lang="en-US" altLang="ko-KR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altLang="ko-KR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메일을 보낼 수 있습니다</a:t>
            </a:r>
            <a:r>
              <a:rPr lang="en-US" altLang="ko-KR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</a:p>
          <a:p>
            <a:pPr marL="0" indent="0" algn="l" latinLnBrk="0" hangingPunct="1"/>
            <a:endParaRPr lang="en-US" altLang="ko-KR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altLang="ko-KR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3. </a:t>
            </a:r>
            <a:r>
              <a:rPr lang="ko-KR" alt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답변하기 버튼을 누르면 답변을 </a:t>
            </a:r>
            <a:endParaRPr lang="en-US" altLang="ko-KR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altLang="ko-KR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하겠냐는 창이 올라오며 ‘</a:t>
            </a:r>
            <a:r>
              <a:rPr lang="ko-KR" altLang="en-US" sz="20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확인’을</a:t>
            </a:r>
            <a:r>
              <a:rPr lang="ko-KR" alt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누르면 </a:t>
            </a:r>
            <a:endParaRPr lang="en-US" altLang="ko-KR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altLang="ko-KR" sz="20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ko-KR" altLang="en-US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 화면으로 이동합니다</a:t>
            </a:r>
            <a:r>
              <a:rPr lang="en-US" altLang="ko-KR" sz="20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20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</p:txBody>
      </p:sp>
      <p:pic>
        <p:nvPicPr>
          <p:cNvPr id="12" name="그림 10" descr="/temp/fImage28960813197905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" y="1108710"/>
            <a:ext cx="4422140" cy="3936365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  <p:extLst>
      <p:ext uri="{BB962C8B-B14F-4D97-AF65-F5344CB8AC3E}">
        <p14:creationId xmlns:p14="http://schemas.microsoft.com/office/powerpoint/2010/main" val="2765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" y="-1524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8588375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메일링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시스템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답변</a:t>
            </a:r>
            <a:r>
              <a:rPr lang="ko-KR" altLang="en-US" sz="600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</a:t>
            </a:r>
            <a:r>
              <a:rPr lang="ko-KR" altLang="en-US" sz="6000" b="0" i="0" strike="noStrike" cap="none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화면</a:t>
            </a:r>
            <a:endParaRPr lang="ko-KR" altLang="en-US" sz="6000">
              <a:latin typeface="CookieRun Regular" charset="0"/>
              <a:ea typeface="CookieRun Regular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172835" y="1335405"/>
            <a:ext cx="2879090" cy="3140603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1.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관리자가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답변화면으로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이동할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경우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작성자의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회원정보에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저장되어</a:t>
            </a:r>
            <a:r>
              <a:rPr lang="en-US"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있는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이메일로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답변을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전송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할 수</a:t>
            </a:r>
            <a:endParaRPr 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lang="en-US"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있습니다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 </a:t>
            </a:r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2.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답변글을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작성한다음</a:t>
            </a:r>
            <a:endParaRPr 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‘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메일답변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’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버튼을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누르면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답변하겠냐는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창이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올라오며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‘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확인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’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버튼을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endParaRPr 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  <a:p>
            <a:pPr marL="0" indent="0" algn="l" latinLnBrk="0" hangingPunct="1"/>
            <a:r>
              <a:rPr lang="en-US" sz="1800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 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누르면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메일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전송이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됩니다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 </a:t>
            </a:r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</p:txBody>
      </p:sp>
      <p:pic>
        <p:nvPicPr>
          <p:cNvPr id="12" name="그림 12" descr="/temp/fImage20407313200167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" y="1738630"/>
            <a:ext cx="6092825" cy="2610485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-60960"/>
            <a:ext cx="9144635" cy="515937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0" y="-15240"/>
            <a:ext cx="8064500" cy="981710"/>
          </a:xfrm>
          <a:prstGeom prst="rect">
            <a:avLst/>
          </a:prstGeom>
          <a:noFill/>
          <a:ln>
            <a:noFill/>
            <a:prstDash/>
          </a:ln>
          <a:effectLst>
            <a:glow rad="139700">
              <a:schemeClr val="accent3">
                <a:lumMod val="90000"/>
                <a:lumOff val="10000"/>
                <a:alpha val="40035"/>
              </a:schemeClr>
            </a:glow>
          </a:effectLst>
        </p:spPr>
        <p:txBody>
          <a:bodyPr vert="horz" wrap="square" lIns="91440" tIns="91440" rIns="91440" bIns="91440" numCol="1" anchor="ctr">
            <a:noAutofit/>
          </a:bodyPr>
          <a:lstStyle>
            <a:lvl1pPr marL="0" indent="0" algn="ct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b="0" i="0" strike="noStrike" cap="none">
                <a:solidFill>
                  <a:schemeClr val="lt1"/>
                </a:solidFill>
                <a:latin typeface="Varela Round" charset="0"/>
                <a:ea typeface="Varela Round" charset="0"/>
                <a:cs typeface="Varela Round" charset="0"/>
              </a:defRPr>
            </a:lvl1pPr>
            <a:lvl2pPr marL="0" lvl="1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2pPr>
            <a:lvl3pPr marL="0" lvl="2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3pPr>
            <a:lvl4pPr marL="0" lvl="3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4pPr>
            <a:lvl5pPr marL="0" lvl="4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5pPr>
            <a:lvl6pPr marL="0" lvl="5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6pPr>
            <a:lvl7pPr marL="0" lvl="6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7pPr>
            <a:lvl8pPr marL="0" lvl="7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8pPr>
            <a:lvl9pPr marL="0" lvl="8" indent="0" algn="r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 b="0" i="0" strike="noStrike" cap="none">
                <a:solidFill>
                  <a:schemeClr val="lt1"/>
                </a:solidFill>
                <a:latin typeface="Righteous" charset="0"/>
                <a:ea typeface="Righteous" charset="0"/>
                <a:cs typeface="Righteous" charset="0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6000" b="0" i="0" strike="noStrike" cap="none" dirty="0" err="1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메일링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</a:rPr>
              <a:t> 시스템 </a:t>
            </a:r>
            <a:r>
              <a:rPr lang="ko-KR" altLang="en-US" sz="6000" b="0" i="0" strike="noStrike" cap="none" dirty="0">
                <a:effectLst>
                  <a:glow rad="101600">
                    <a:schemeClr val="accent5">
                      <a:satMod val="175000"/>
                      <a:alpha val="40035"/>
                    </a:schemeClr>
                  </a:glow>
                </a:effectLst>
                <a:latin typeface="CookieRun Regular" charset="0"/>
                <a:ea typeface="CookieRun Regular" charset="0"/>
                <a:cs typeface="Varela Round" charset="0"/>
              </a:rPr>
              <a:t>수신</a:t>
            </a:r>
            <a:endParaRPr lang="ko-KR" altLang="en-US" sz="6000" dirty="0">
              <a:latin typeface="CookieRun Regular" charset="0"/>
              <a:ea typeface="CookieRun Regular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535930" y="1814830"/>
            <a:ext cx="3462655" cy="647613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/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작성자의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메일로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관리자의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답변이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도착한것을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확인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 할 수 </a:t>
            </a:r>
            <a:r>
              <a:rPr sz="1800" b="0" i="0" strike="noStrike" cap="none" dirty="0" err="1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있습니다</a:t>
            </a:r>
            <a:r>
              <a:rPr sz="1800" b="0" i="0" strike="noStrike" cap="none" dirty="0">
                <a:solidFill>
                  <a:srgbClr val="FFFFF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Arial" charset="0"/>
              </a:rPr>
              <a:t>.</a:t>
            </a:r>
            <a:endParaRPr lang="ko-KR" altLang="en-US" sz="1800" b="0" i="0" strike="noStrike" cap="none" dirty="0">
              <a:solidFill>
                <a:srgbClr val="FFFFFF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Arial" charset="0"/>
            </a:endParaRPr>
          </a:p>
        </p:txBody>
      </p:sp>
      <p:pic>
        <p:nvPicPr>
          <p:cNvPr id="12" name="그림 14" descr="/temp/fImage1425313203599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1435100"/>
            <a:ext cx="5141595" cy="3395345"/>
          </a:xfrm>
          <a:prstGeom prst="rect">
            <a:avLst/>
          </a:prstGeom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7E86F7-78FA-4903-90FE-AAD36CBC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pic>
        <p:nvPicPr>
          <p:cNvPr id="760" name="Google Shape;760;p56"/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1360800" y="1668274"/>
            <a:ext cx="3797600" cy="38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2;p46">
            <a:extLst>
              <a:ext uri="{FF2B5EF4-FFF2-40B4-BE49-F238E27FC236}">
                <a16:creationId xmlns:a16="http://schemas.microsoft.com/office/drawing/2014/main" id="{3127DB7C-E6D5-4B95-996E-82A2A9EB7DE1}"/>
              </a:ext>
            </a:extLst>
          </p:cNvPr>
          <p:cNvSpPr txBox="1">
            <a:spLocks/>
          </p:cNvSpPr>
          <p:nvPr/>
        </p:nvSpPr>
        <p:spPr>
          <a:xfrm>
            <a:off x="158752" y="-1026246"/>
            <a:ext cx="7118348" cy="266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ko-KR" altLang="en-US" sz="9600" dirty="0">
                <a:ln w="63500">
                  <a:solidFill>
                    <a:srgbClr val="F9FCFF"/>
                  </a:solidFill>
                </a:ln>
                <a:noFill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시연</a:t>
            </a:r>
          </a:p>
        </p:txBody>
      </p:sp>
      <p:pic>
        <p:nvPicPr>
          <p:cNvPr id="5" name="Google Shape;1225;p66">
            <a:extLst>
              <a:ext uri="{FF2B5EF4-FFF2-40B4-BE49-F238E27FC236}">
                <a16:creationId xmlns:a16="http://schemas.microsoft.com/office/drawing/2014/main" id="{8A80522D-D0E6-4504-A30A-4EE2AE7EFC3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600" y="1257303"/>
            <a:ext cx="3797600" cy="4648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46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C70C4E52-5CDB-40CA-915B-E68DC8B3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1431869" y="1306656"/>
            <a:ext cx="7328012" cy="1970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accent1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effectLst>
                <a:glow rad="101600">
                  <a:schemeClr val="bg1">
                    <a:alpha val="40000"/>
                  </a:schemeClr>
                </a:glo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accent1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코로나로 인해 많은 피해를 입은 분야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한번쯤 해보고 싶었던 기능들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 팀원들이 흥미를 가진 관심사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AA16D18A-5414-4CEB-9BBF-0C3DE6D85FAA}"/>
              </a:ext>
            </a:extLst>
          </p:cNvPr>
          <p:cNvSpPr txBox="1">
            <a:spLocks/>
          </p:cNvSpPr>
          <p:nvPr/>
        </p:nvSpPr>
        <p:spPr>
          <a:xfrm>
            <a:off x="0" y="-15451"/>
            <a:ext cx="8488680" cy="98095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ko-KR" altLang="en-US" sz="6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기획</a:t>
            </a:r>
            <a:r>
              <a:rPr lang="en-US" altLang="ko-KR" sz="6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4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4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기획의도</a:t>
            </a:r>
            <a:r>
              <a:rPr lang="en-US" altLang="ko-KR" sz="4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4000" dirty="0"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0" name="Google Shape;175;p34">
            <a:extLst>
              <a:ext uri="{FF2B5EF4-FFF2-40B4-BE49-F238E27FC236}">
                <a16:creationId xmlns:a16="http://schemas.microsoft.com/office/drawing/2014/main" id="{1C419492-DD4A-4AD4-955C-A9171FE605AC}"/>
              </a:ext>
            </a:extLst>
          </p:cNvPr>
          <p:cNvSpPr txBox="1">
            <a:spLocks/>
          </p:cNvSpPr>
          <p:nvPr/>
        </p:nvSpPr>
        <p:spPr>
          <a:xfrm flipH="1">
            <a:off x="2160424" y="3065929"/>
            <a:ext cx="5966691" cy="1970742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sz="4400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"/>
                <a:ea typeface="CookieRun Bold" panose="020B0600000101010101" pitchFamily="50" charset="-127"/>
              </a:rPr>
              <a:t>	   </a:t>
            </a:r>
            <a:r>
              <a:rPr lang="ko-KR" altLang="en-US" sz="6000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"/>
                <a:ea typeface="CookieRun Bold" panose="020B0600000101010101" pitchFamily="50" charset="-127"/>
              </a:rPr>
              <a:t>공연</a:t>
            </a:r>
            <a:r>
              <a:rPr lang="en-US" altLang="ko-KR" sz="6000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"/>
                <a:ea typeface="CookieRun Bold" panose="020B0600000101010101" pitchFamily="50" charset="-127"/>
              </a:rPr>
              <a:t> / </a:t>
            </a:r>
            <a:r>
              <a:rPr lang="ko-KR" altLang="en-US" sz="6000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"/>
                <a:ea typeface="CookieRun Bold" panose="020B0600000101010101" pitchFamily="50" charset="-127"/>
              </a:rPr>
              <a:t>영화 </a:t>
            </a:r>
            <a:endParaRPr lang="en-US" altLang="ko-KR" sz="6000" dirty="0">
              <a:effectLst>
                <a:glow rad="101600">
                  <a:schemeClr val="bg1">
                    <a:alpha val="40000"/>
                  </a:schemeClr>
                </a:glow>
              </a:effectLst>
              <a:latin typeface=""/>
              <a:ea typeface="CookieRun Bold" panose="020B0600000101010101" pitchFamily="50" charset="-127"/>
            </a:endParaRPr>
          </a:p>
          <a:p>
            <a:pPr algn="l"/>
            <a:r>
              <a:rPr lang="en-US" altLang="ko-KR" sz="6000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"/>
                <a:ea typeface="CookieRun Bold" panose="020B0600000101010101" pitchFamily="50" charset="-127"/>
              </a:rPr>
              <a:t>     </a:t>
            </a:r>
            <a:r>
              <a:rPr lang="ko-KR" altLang="en-US" sz="6000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"/>
                <a:ea typeface="CookieRun Bold" panose="020B0600000101010101" pitchFamily="50" charset="-127"/>
              </a:rPr>
              <a:t>예매 사이트</a:t>
            </a:r>
            <a:endParaRPr lang="en-US" altLang="ko-KR" sz="6000" dirty="0">
              <a:effectLst>
                <a:glow rad="101600">
                  <a:schemeClr val="bg1">
                    <a:alpha val="40000"/>
                  </a:schemeClr>
                </a:glow>
              </a:effectLst>
              <a:latin typeface=""/>
              <a:ea typeface="CookieRun Bold" panose="020B0600000101010101" pitchFamily="50" charset="-127"/>
            </a:endParaRPr>
          </a:p>
        </p:txBody>
      </p:sp>
      <p:grpSp>
        <p:nvGrpSpPr>
          <p:cNvPr id="21" name="Google Shape;9908;p79">
            <a:extLst>
              <a:ext uri="{FF2B5EF4-FFF2-40B4-BE49-F238E27FC236}">
                <a16:creationId xmlns:a16="http://schemas.microsoft.com/office/drawing/2014/main" id="{078A8957-85DF-4428-B18C-C025F3877482}"/>
              </a:ext>
            </a:extLst>
          </p:cNvPr>
          <p:cNvGrpSpPr/>
          <p:nvPr/>
        </p:nvGrpSpPr>
        <p:grpSpPr>
          <a:xfrm rot="20342212">
            <a:off x="2880609" y="3296155"/>
            <a:ext cx="588495" cy="594528"/>
            <a:chOff x="3086313" y="2877049"/>
            <a:chExt cx="320143" cy="392581"/>
          </a:xfrm>
          <a:solidFill>
            <a:schemeClr val="tx2"/>
          </a:solidFill>
          <a:effectLst>
            <a:glow rad="63500">
              <a:srgbClr val="FFFF99">
                <a:alpha val="40000"/>
              </a:srgbClr>
            </a:glow>
          </a:effectLst>
        </p:grpSpPr>
        <p:sp>
          <p:nvSpPr>
            <p:cNvPr id="22" name="Google Shape;9909;p79">
              <a:extLst>
                <a:ext uri="{FF2B5EF4-FFF2-40B4-BE49-F238E27FC236}">
                  <a16:creationId xmlns:a16="http://schemas.microsoft.com/office/drawing/2014/main" id="{2477D9D4-B017-4C2A-92F4-FFC73DEB2FFA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Google Shape;9910;p79">
              <a:extLst>
                <a:ext uri="{FF2B5EF4-FFF2-40B4-BE49-F238E27FC236}">
                  <a16:creationId xmlns:a16="http://schemas.microsoft.com/office/drawing/2014/main" id="{C3CF783D-0E4F-45A0-94E4-9A3A93DF0062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Google Shape;9911;p79">
              <a:extLst>
                <a:ext uri="{FF2B5EF4-FFF2-40B4-BE49-F238E27FC236}">
                  <a16:creationId xmlns:a16="http://schemas.microsoft.com/office/drawing/2014/main" id="{E22EB97F-B993-4C4C-97DA-3E96765C4BFA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Google Shape;9912;p79">
              <a:extLst>
                <a:ext uri="{FF2B5EF4-FFF2-40B4-BE49-F238E27FC236}">
                  <a16:creationId xmlns:a16="http://schemas.microsoft.com/office/drawing/2014/main" id="{14CF1BB3-4B7B-4CD0-B590-D90F1E530313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Google Shape;9913;p79">
              <a:extLst>
                <a:ext uri="{FF2B5EF4-FFF2-40B4-BE49-F238E27FC236}">
                  <a16:creationId xmlns:a16="http://schemas.microsoft.com/office/drawing/2014/main" id="{E1D2D5E6-22F0-4D78-8CA2-15C21D5B6639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Google Shape;9914;p79">
              <a:extLst>
                <a:ext uri="{FF2B5EF4-FFF2-40B4-BE49-F238E27FC236}">
                  <a16:creationId xmlns:a16="http://schemas.microsoft.com/office/drawing/2014/main" id="{9DC0D0D6-F592-4B5D-8157-6A5AF575FB80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9915;p79">
              <a:extLst>
                <a:ext uri="{FF2B5EF4-FFF2-40B4-BE49-F238E27FC236}">
                  <a16:creationId xmlns:a16="http://schemas.microsoft.com/office/drawing/2014/main" id="{FB4E3A22-7005-4DE5-B291-4597F6A2067E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9916;p79">
              <a:extLst>
                <a:ext uri="{FF2B5EF4-FFF2-40B4-BE49-F238E27FC236}">
                  <a16:creationId xmlns:a16="http://schemas.microsoft.com/office/drawing/2014/main" id="{0E90A394-F700-45BA-9251-7C147038E7A4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9917;p79">
              <a:extLst>
                <a:ext uri="{FF2B5EF4-FFF2-40B4-BE49-F238E27FC236}">
                  <a16:creationId xmlns:a16="http://schemas.microsoft.com/office/drawing/2014/main" id="{F34060CC-A244-4667-9D63-6D0BEC0D59B5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Google Shape;9918;p79">
              <a:extLst>
                <a:ext uri="{FF2B5EF4-FFF2-40B4-BE49-F238E27FC236}">
                  <a16:creationId xmlns:a16="http://schemas.microsoft.com/office/drawing/2014/main" id="{EB841D6C-29D1-453A-8DD3-31D0C67E3FE8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Google Shape;9919;p79">
              <a:extLst>
                <a:ext uri="{FF2B5EF4-FFF2-40B4-BE49-F238E27FC236}">
                  <a16:creationId xmlns:a16="http://schemas.microsoft.com/office/drawing/2014/main" id="{795FF996-2299-40F8-956E-780845FAD9BB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Google Shape;9920;p79">
              <a:extLst>
                <a:ext uri="{FF2B5EF4-FFF2-40B4-BE49-F238E27FC236}">
                  <a16:creationId xmlns:a16="http://schemas.microsoft.com/office/drawing/2014/main" id="{EB49B134-9EF1-45FC-B1DA-7259A7A4FC71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oogle Shape;11651;p82">
            <a:extLst>
              <a:ext uri="{FF2B5EF4-FFF2-40B4-BE49-F238E27FC236}">
                <a16:creationId xmlns:a16="http://schemas.microsoft.com/office/drawing/2014/main" id="{B49A343A-4FD2-472A-AE57-786C8B691D87}"/>
              </a:ext>
            </a:extLst>
          </p:cNvPr>
          <p:cNvGrpSpPr/>
          <p:nvPr/>
        </p:nvGrpSpPr>
        <p:grpSpPr>
          <a:xfrm>
            <a:off x="1006661" y="1780460"/>
            <a:ext cx="486859" cy="487103"/>
            <a:chOff x="3963652" y="1999759"/>
            <a:chExt cx="374154" cy="284050"/>
          </a:xfrm>
          <a:effectLst>
            <a:glow rad="63500">
              <a:srgbClr val="0070C0">
                <a:alpha val="40000"/>
              </a:srgbClr>
            </a:glow>
          </a:effectLst>
        </p:grpSpPr>
        <p:sp>
          <p:nvSpPr>
            <p:cNvPr id="35" name="Google Shape;11652;p82">
              <a:extLst>
                <a:ext uri="{FF2B5EF4-FFF2-40B4-BE49-F238E27FC236}">
                  <a16:creationId xmlns:a16="http://schemas.microsoft.com/office/drawing/2014/main" id="{5D15E6B4-B1DD-47C0-A83B-161745CB56CD}"/>
                </a:ext>
              </a:extLst>
            </p:cNvPr>
            <p:cNvSpPr/>
            <p:nvPr/>
          </p:nvSpPr>
          <p:spPr>
            <a:xfrm>
              <a:off x="4123441" y="2104652"/>
              <a:ext cx="214366" cy="179158"/>
            </a:xfrm>
            <a:custGeom>
              <a:avLst/>
              <a:gdLst/>
              <a:ahLst/>
              <a:cxnLst/>
              <a:rect l="l" t="t" r="r" b="b"/>
              <a:pathLst>
                <a:path w="6740" h="5633" extrusionOk="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FFCC"/>
                </a:highlight>
              </a:endParaRPr>
            </a:p>
          </p:txBody>
        </p:sp>
        <p:sp>
          <p:nvSpPr>
            <p:cNvPr id="36" name="Google Shape;11653;p82">
              <a:extLst>
                <a:ext uri="{FF2B5EF4-FFF2-40B4-BE49-F238E27FC236}">
                  <a16:creationId xmlns:a16="http://schemas.microsoft.com/office/drawing/2014/main" id="{F42A6C3D-A080-419E-AEF0-DF8FC11B492E}"/>
                </a:ext>
              </a:extLst>
            </p:cNvPr>
            <p:cNvSpPr/>
            <p:nvPr/>
          </p:nvSpPr>
          <p:spPr>
            <a:xfrm>
              <a:off x="3963652" y="1999759"/>
              <a:ext cx="374154" cy="283669"/>
            </a:xfrm>
            <a:custGeom>
              <a:avLst/>
              <a:gdLst/>
              <a:ahLst/>
              <a:cxnLst/>
              <a:rect l="l" t="t" r="r" b="b"/>
              <a:pathLst>
                <a:path w="11764" h="8919" extrusionOk="0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CC"/>
                </a:highlight>
              </a:endParaRPr>
            </a:p>
          </p:txBody>
        </p:sp>
        <p:sp>
          <p:nvSpPr>
            <p:cNvPr id="37" name="Google Shape;11654;p82">
              <a:extLst>
                <a:ext uri="{FF2B5EF4-FFF2-40B4-BE49-F238E27FC236}">
                  <a16:creationId xmlns:a16="http://schemas.microsoft.com/office/drawing/2014/main" id="{180D1E11-15A7-4F3A-8542-DCF2EA539167}"/>
                </a:ext>
              </a:extLst>
            </p:cNvPr>
            <p:cNvSpPr/>
            <p:nvPr/>
          </p:nvSpPr>
          <p:spPr>
            <a:xfrm>
              <a:off x="4069309" y="2061874"/>
              <a:ext cx="234435" cy="182911"/>
            </a:xfrm>
            <a:custGeom>
              <a:avLst/>
              <a:gdLst/>
              <a:ahLst/>
              <a:cxnLst/>
              <a:rect l="l" t="t" r="r" b="b"/>
              <a:pathLst>
                <a:path w="7371" h="5751" extrusionOk="0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CC"/>
                </a:highlight>
              </a:endParaRPr>
            </a:p>
          </p:txBody>
        </p:sp>
      </p:grpSp>
      <p:grpSp>
        <p:nvGrpSpPr>
          <p:cNvPr id="38" name="Google Shape;9978;p79">
            <a:extLst>
              <a:ext uri="{FF2B5EF4-FFF2-40B4-BE49-F238E27FC236}">
                <a16:creationId xmlns:a16="http://schemas.microsoft.com/office/drawing/2014/main" id="{E70D465B-D2A7-43C5-889B-E9DF39FE09D4}"/>
              </a:ext>
            </a:extLst>
          </p:cNvPr>
          <p:cNvGrpSpPr/>
          <p:nvPr/>
        </p:nvGrpSpPr>
        <p:grpSpPr>
          <a:xfrm>
            <a:off x="972948" y="1219009"/>
            <a:ext cx="520572" cy="491558"/>
            <a:chOff x="6649233" y="1500021"/>
            <a:chExt cx="390287" cy="367065"/>
          </a:xfrm>
          <a:solidFill>
            <a:srgbClr val="FFFFCC"/>
          </a:solidFill>
          <a:effectLst>
            <a:glow rad="63500">
              <a:srgbClr val="92D050">
                <a:alpha val="26000"/>
              </a:srgbClr>
            </a:glow>
          </a:effectLst>
        </p:grpSpPr>
        <p:sp>
          <p:nvSpPr>
            <p:cNvPr id="39" name="Google Shape;9979;p79">
              <a:extLst>
                <a:ext uri="{FF2B5EF4-FFF2-40B4-BE49-F238E27FC236}">
                  <a16:creationId xmlns:a16="http://schemas.microsoft.com/office/drawing/2014/main" id="{A8B1FC59-D170-4CAB-91CB-CC96E92A2DBF}"/>
                </a:ext>
              </a:extLst>
            </p:cNvPr>
            <p:cNvSpPr/>
            <p:nvPr/>
          </p:nvSpPr>
          <p:spPr>
            <a:xfrm>
              <a:off x="6649233" y="1500021"/>
              <a:ext cx="390287" cy="367065"/>
            </a:xfrm>
            <a:custGeom>
              <a:avLst/>
              <a:gdLst/>
              <a:ahLst/>
              <a:cxnLst/>
              <a:rect l="l" t="t" r="r" b="b"/>
              <a:pathLst>
                <a:path w="12252" h="11523" extrusionOk="0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980;p79">
              <a:extLst>
                <a:ext uri="{FF2B5EF4-FFF2-40B4-BE49-F238E27FC236}">
                  <a16:creationId xmlns:a16="http://schemas.microsoft.com/office/drawing/2014/main" id="{9DEA6B4C-9BE4-4005-BCEC-53D129D36955}"/>
                </a:ext>
              </a:extLst>
            </p:cNvPr>
            <p:cNvSpPr/>
            <p:nvPr/>
          </p:nvSpPr>
          <p:spPr>
            <a:xfrm>
              <a:off x="6759194" y="1602435"/>
              <a:ext cx="161983" cy="161409"/>
            </a:xfrm>
            <a:custGeom>
              <a:avLst/>
              <a:gdLst/>
              <a:ahLst/>
              <a:cxnLst/>
              <a:rect l="l" t="t" r="r" b="b"/>
              <a:pathLst>
                <a:path w="5085" h="5067" extrusionOk="0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81;p79">
              <a:extLst>
                <a:ext uri="{FF2B5EF4-FFF2-40B4-BE49-F238E27FC236}">
                  <a16:creationId xmlns:a16="http://schemas.microsoft.com/office/drawing/2014/main" id="{4899E7E8-B403-4EEC-A3E4-4B7ADD2A0C62}"/>
                </a:ext>
              </a:extLst>
            </p:cNvPr>
            <p:cNvSpPr/>
            <p:nvPr/>
          </p:nvSpPr>
          <p:spPr>
            <a:xfrm>
              <a:off x="6718229" y="1625179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82;p79">
              <a:extLst>
                <a:ext uri="{FF2B5EF4-FFF2-40B4-BE49-F238E27FC236}">
                  <a16:creationId xmlns:a16="http://schemas.microsoft.com/office/drawing/2014/main" id="{1DCB1A56-D32E-49E3-94C3-F961CFECAA17}"/>
                </a:ext>
              </a:extLst>
            </p:cNvPr>
            <p:cNvSpPr/>
            <p:nvPr/>
          </p:nvSpPr>
          <p:spPr>
            <a:xfrm>
              <a:off x="6712176" y="1588005"/>
              <a:ext cx="16533" cy="14048"/>
            </a:xfrm>
            <a:custGeom>
              <a:avLst/>
              <a:gdLst/>
              <a:ahLst/>
              <a:cxnLst/>
              <a:rect l="l" t="t" r="r" b="b"/>
              <a:pathLst>
                <a:path w="519" h="44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83;p79">
              <a:extLst>
                <a:ext uri="{FF2B5EF4-FFF2-40B4-BE49-F238E27FC236}">
                  <a16:creationId xmlns:a16="http://schemas.microsoft.com/office/drawing/2014/main" id="{8913375D-6C94-4D09-90AB-D276A47A3BB3}"/>
                </a:ext>
              </a:extLst>
            </p:cNvPr>
            <p:cNvSpPr/>
            <p:nvPr/>
          </p:nvSpPr>
          <p:spPr>
            <a:xfrm>
              <a:off x="6744796" y="1555003"/>
              <a:ext cx="16628" cy="14367"/>
            </a:xfrm>
            <a:custGeom>
              <a:avLst/>
              <a:gdLst/>
              <a:ahLst/>
              <a:cxnLst/>
              <a:rect l="l" t="t" r="r" b="b"/>
              <a:pathLst>
                <a:path w="522" h="451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84;p79">
              <a:extLst>
                <a:ext uri="{FF2B5EF4-FFF2-40B4-BE49-F238E27FC236}">
                  <a16:creationId xmlns:a16="http://schemas.microsoft.com/office/drawing/2014/main" id="{2ED03565-2A2A-417B-B5FB-79B47BA279E6}"/>
                </a:ext>
              </a:extLst>
            </p:cNvPr>
            <p:cNvSpPr/>
            <p:nvPr/>
          </p:nvSpPr>
          <p:spPr>
            <a:xfrm>
              <a:off x="6750115" y="1593707"/>
              <a:ext cx="15577" cy="13952"/>
            </a:xfrm>
            <a:custGeom>
              <a:avLst/>
              <a:gdLst/>
              <a:ahLst/>
              <a:cxnLst/>
              <a:rect l="l" t="t" r="r" b="b"/>
              <a:pathLst>
                <a:path w="489" h="438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85;p79">
              <a:extLst>
                <a:ext uri="{FF2B5EF4-FFF2-40B4-BE49-F238E27FC236}">
                  <a16:creationId xmlns:a16="http://schemas.microsoft.com/office/drawing/2014/main" id="{DDEE633B-BA58-4351-BE72-934DDC56392F}"/>
                </a:ext>
              </a:extLst>
            </p:cNvPr>
            <p:cNvSpPr/>
            <p:nvPr/>
          </p:nvSpPr>
          <p:spPr>
            <a:xfrm>
              <a:off x="6782353" y="1561852"/>
              <a:ext cx="16692" cy="14335"/>
            </a:xfrm>
            <a:custGeom>
              <a:avLst/>
              <a:gdLst/>
              <a:ahLst/>
              <a:cxnLst/>
              <a:rect l="l" t="t" r="r" b="b"/>
              <a:pathLst>
                <a:path w="524" h="450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86;p79">
              <a:extLst>
                <a:ext uri="{FF2B5EF4-FFF2-40B4-BE49-F238E27FC236}">
                  <a16:creationId xmlns:a16="http://schemas.microsoft.com/office/drawing/2014/main" id="{972E22C3-BFDC-40E4-AB4E-5E47CA566F8D}"/>
                </a:ext>
              </a:extLst>
            </p:cNvPr>
            <p:cNvSpPr/>
            <p:nvPr/>
          </p:nvSpPr>
          <p:spPr>
            <a:xfrm>
              <a:off x="6884735" y="1791686"/>
              <a:ext cx="15227" cy="14239"/>
            </a:xfrm>
            <a:custGeom>
              <a:avLst/>
              <a:gdLst/>
              <a:ahLst/>
              <a:cxnLst/>
              <a:rect l="l" t="t" r="r" b="b"/>
              <a:pathLst>
                <a:path w="478" h="447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87;p79">
              <a:extLst>
                <a:ext uri="{FF2B5EF4-FFF2-40B4-BE49-F238E27FC236}">
                  <a16:creationId xmlns:a16="http://schemas.microsoft.com/office/drawing/2014/main" id="{364898AA-8E7F-4D93-A6EC-1CCBC5805812}"/>
                </a:ext>
              </a:extLst>
            </p:cNvPr>
            <p:cNvSpPr/>
            <p:nvPr/>
          </p:nvSpPr>
          <p:spPr>
            <a:xfrm>
              <a:off x="6922292" y="179773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88;p79">
              <a:extLst>
                <a:ext uri="{FF2B5EF4-FFF2-40B4-BE49-F238E27FC236}">
                  <a16:creationId xmlns:a16="http://schemas.microsoft.com/office/drawing/2014/main" id="{BE288B0F-32D6-4441-A1C1-065B8091430F}"/>
                </a:ext>
              </a:extLst>
            </p:cNvPr>
            <p:cNvSpPr/>
            <p:nvPr/>
          </p:nvSpPr>
          <p:spPr>
            <a:xfrm>
              <a:off x="6954911" y="1765118"/>
              <a:ext cx="15195" cy="14271"/>
            </a:xfrm>
            <a:custGeom>
              <a:avLst/>
              <a:gdLst/>
              <a:ahLst/>
              <a:cxnLst/>
              <a:rect l="l" t="t" r="r" b="b"/>
              <a:pathLst>
                <a:path w="477" h="448" extrusionOk="0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89;p79">
              <a:extLst>
                <a:ext uri="{FF2B5EF4-FFF2-40B4-BE49-F238E27FC236}">
                  <a16:creationId xmlns:a16="http://schemas.microsoft.com/office/drawing/2014/main" id="{07793A8E-3846-4807-9B5E-4A3491F8D4CA}"/>
                </a:ext>
              </a:extLst>
            </p:cNvPr>
            <p:cNvSpPr/>
            <p:nvPr/>
          </p:nvSpPr>
          <p:spPr>
            <a:xfrm>
              <a:off x="6916590" y="1759831"/>
              <a:ext cx="16724" cy="14335"/>
            </a:xfrm>
            <a:custGeom>
              <a:avLst/>
              <a:gdLst/>
              <a:ahLst/>
              <a:cxnLst/>
              <a:rect l="l" t="t" r="r" b="b"/>
              <a:pathLst>
                <a:path w="525" h="45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90;p79">
              <a:extLst>
                <a:ext uri="{FF2B5EF4-FFF2-40B4-BE49-F238E27FC236}">
                  <a16:creationId xmlns:a16="http://schemas.microsoft.com/office/drawing/2014/main" id="{6C350ED6-0419-481B-8CD4-41C1A7A82C0B}"/>
                </a:ext>
              </a:extLst>
            </p:cNvPr>
            <p:cNvSpPr/>
            <p:nvPr/>
          </p:nvSpPr>
          <p:spPr>
            <a:xfrm>
              <a:off x="6948477" y="1727593"/>
              <a:ext cx="16979" cy="14367"/>
            </a:xfrm>
            <a:custGeom>
              <a:avLst/>
              <a:gdLst/>
              <a:ahLst/>
              <a:cxnLst/>
              <a:rect l="l" t="t" r="r" b="b"/>
              <a:pathLst>
                <a:path w="533" h="451" extrusionOk="0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0527;p80">
            <a:extLst>
              <a:ext uri="{FF2B5EF4-FFF2-40B4-BE49-F238E27FC236}">
                <a16:creationId xmlns:a16="http://schemas.microsoft.com/office/drawing/2014/main" id="{B87EE921-A56F-420F-8629-CB3568CBD9E2}"/>
              </a:ext>
            </a:extLst>
          </p:cNvPr>
          <p:cNvGrpSpPr/>
          <p:nvPr/>
        </p:nvGrpSpPr>
        <p:grpSpPr>
          <a:xfrm>
            <a:off x="1006661" y="2334205"/>
            <a:ext cx="516629" cy="486449"/>
            <a:chOff x="6630539" y="2917502"/>
            <a:chExt cx="371777" cy="349434"/>
          </a:xfrm>
          <a:effectLst>
            <a:glow rad="63500">
              <a:srgbClr val="FE92B9">
                <a:alpha val="18000"/>
              </a:srgbClr>
            </a:glow>
          </a:effectLst>
        </p:grpSpPr>
        <p:sp>
          <p:nvSpPr>
            <p:cNvPr id="52" name="Google Shape;10528;p80">
              <a:extLst>
                <a:ext uri="{FF2B5EF4-FFF2-40B4-BE49-F238E27FC236}">
                  <a16:creationId xmlns:a16="http://schemas.microsoft.com/office/drawing/2014/main" id="{BE2013F6-D9D9-48A6-A7F8-55D2497DF87C}"/>
                </a:ext>
              </a:extLst>
            </p:cNvPr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0529;p80">
              <a:extLst>
                <a:ext uri="{FF2B5EF4-FFF2-40B4-BE49-F238E27FC236}">
                  <a16:creationId xmlns:a16="http://schemas.microsoft.com/office/drawing/2014/main" id="{5BFC43F0-35B1-45E1-BE6F-298D5D92CF42}"/>
                </a:ext>
              </a:extLst>
            </p:cNvPr>
            <p:cNvSpPr/>
            <p:nvPr/>
          </p:nvSpPr>
          <p:spPr>
            <a:xfrm>
              <a:off x="6630539" y="2993315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30;p80">
              <a:extLst>
                <a:ext uri="{FF2B5EF4-FFF2-40B4-BE49-F238E27FC236}">
                  <a16:creationId xmlns:a16="http://schemas.microsoft.com/office/drawing/2014/main" id="{83E8C8C9-2849-4D2B-9D57-74244C13B1F4}"/>
                </a:ext>
              </a:extLst>
            </p:cNvPr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1;p80">
              <a:extLst>
                <a:ext uri="{FF2B5EF4-FFF2-40B4-BE49-F238E27FC236}">
                  <a16:creationId xmlns:a16="http://schemas.microsoft.com/office/drawing/2014/main" id="{A10381F8-2FCF-40E7-A0D1-79E366A9DA2B}"/>
                </a:ext>
              </a:extLst>
            </p:cNvPr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32;p80">
              <a:extLst>
                <a:ext uri="{FF2B5EF4-FFF2-40B4-BE49-F238E27FC236}">
                  <a16:creationId xmlns:a16="http://schemas.microsoft.com/office/drawing/2014/main" id="{0428491D-EADC-4B50-800F-5CA449305C46}"/>
                </a:ext>
              </a:extLst>
            </p:cNvPr>
            <p:cNvSpPr/>
            <p:nvPr/>
          </p:nvSpPr>
          <p:spPr>
            <a:xfrm>
              <a:off x="6828347" y="2952766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33;p80">
              <a:extLst>
                <a:ext uri="{FF2B5EF4-FFF2-40B4-BE49-F238E27FC236}">
                  <a16:creationId xmlns:a16="http://schemas.microsoft.com/office/drawing/2014/main" id="{3FD989BD-FEE1-4654-AF8B-F561DB876690}"/>
                </a:ext>
              </a:extLst>
            </p:cNvPr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0534;p80">
              <a:extLst>
                <a:ext uri="{FF2B5EF4-FFF2-40B4-BE49-F238E27FC236}">
                  <a16:creationId xmlns:a16="http://schemas.microsoft.com/office/drawing/2014/main" id="{DCFEAB36-4BCE-4EE0-9F0B-2501E3FADC98}"/>
                </a:ext>
              </a:extLst>
            </p:cNvPr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374DE1-9675-486E-89F5-2697E09B462E}"/>
              </a:ext>
            </a:extLst>
          </p:cNvPr>
          <p:cNvSpPr/>
          <p:nvPr/>
        </p:nvSpPr>
        <p:spPr>
          <a:xfrm>
            <a:off x="577914" y="1092200"/>
            <a:ext cx="7404100" cy="189601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1875B3-CCA4-4D25-BFDE-FBE70FE6269C}"/>
              </a:ext>
            </a:extLst>
          </p:cNvPr>
          <p:cNvSpPr/>
          <p:nvPr/>
        </p:nvSpPr>
        <p:spPr>
          <a:xfrm>
            <a:off x="2597150" y="3143250"/>
            <a:ext cx="4997450" cy="1893421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7040FB77-A970-444D-A920-16DF27B3DB4F}"/>
              </a:ext>
            </a:extLst>
          </p:cNvPr>
          <p:cNvSpPr/>
          <p:nvPr/>
        </p:nvSpPr>
        <p:spPr>
          <a:xfrm rot="10800000" flipH="1">
            <a:off x="1043987" y="2988217"/>
            <a:ext cx="1545262" cy="1490126"/>
          </a:xfrm>
          <a:prstGeom prst="bentArrow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58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1058D4D-3A18-4328-849F-BE6515AED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3" t="12972" b="55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4" name="Google Shape;874;p64"/>
          <p:cNvSpPr txBox="1">
            <a:spLocks noGrp="1"/>
          </p:cNvSpPr>
          <p:nvPr>
            <p:ph type="title"/>
          </p:nvPr>
        </p:nvSpPr>
        <p:spPr>
          <a:xfrm>
            <a:off x="2660073" y="4168240"/>
            <a:ext cx="6745184" cy="137902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n w="41275">
                  <a:solidFill>
                    <a:srgbClr val="F9FCFF">
                      <a:alpha val="70000"/>
                    </a:srgbClr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glow rad="139700">
                    <a:srgbClr val="4184FD">
                      <a:alpha val="40000"/>
                    </a:srgbClr>
                  </a:glow>
                </a:effectLst>
                <a:latin typeface="CookieRun Bold" panose="020B0600000101010101" pitchFamily="50" charset="-127"/>
                <a:ea typeface="CookieRun Bold" panose="020B0600000101010101" pitchFamily="50" charset="-127"/>
              </a:rPr>
              <a:t>Thank You</a:t>
            </a:r>
            <a:endParaRPr sz="9600" dirty="0">
              <a:ln w="41275">
                <a:solidFill>
                  <a:srgbClr val="F9FCFF">
                    <a:alpha val="70000"/>
                  </a:srgbClr>
                </a:solidFill>
              </a:ln>
              <a:solidFill>
                <a:schemeClr val="bg1">
                  <a:alpha val="0"/>
                </a:schemeClr>
              </a:solidFill>
              <a:effectLst>
                <a:glow rad="139700">
                  <a:srgbClr val="4184FD">
                    <a:alpha val="40000"/>
                  </a:srgbClr>
                </a:glow>
              </a:effectLst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D27C3E4-4E7B-48C2-87EA-3370A961B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sp>
        <p:nvSpPr>
          <p:cNvPr id="206" name="Google Shape;206;p36"/>
          <p:cNvSpPr txBox="1">
            <a:spLocks noGrp="1"/>
          </p:cNvSpPr>
          <p:nvPr>
            <p:ph type="ctrTitle"/>
          </p:nvPr>
        </p:nvSpPr>
        <p:spPr>
          <a:xfrm flipH="1">
            <a:off x="6587303" y="3891445"/>
            <a:ext cx="3069600" cy="467100"/>
          </a:xfrm>
          <a:prstGeom prst="rect">
            <a:avLst/>
          </a:prstGeom>
          <a:effectLst>
            <a:glow rad="228600">
              <a:schemeClr val="accent1">
                <a:lumMod val="40000"/>
                <a:lumOff val="60000"/>
                <a:alpha val="40000"/>
              </a:scheme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effectLst>
                  <a:glow rad="254000">
                    <a:schemeClr val="accent1">
                      <a:lumMod val="75000"/>
                      <a:alpha val="40000"/>
                    </a:schemeClr>
                  </a:glo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—Action</a:t>
            </a:r>
            <a:endParaRPr sz="3600" dirty="0">
              <a:effectLst>
                <a:glow rad="254000">
                  <a:schemeClr val="accent1">
                    <a:lumMod val="75000"/>
                    <a:alpha val="40000"/>
                  </a:schemeClr>
                </a:glo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99361" y="823570"/>
            <a:ext cx="1684630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5647082" y="4351635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19429">
            <a:off x="8333120" y="3349202"/>
            <a:ext cx="855107" cy="8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2">
            <a:extLst>
              <a:ext uri="{FF2B5EF4-FFF2-40B4-BE49-F238E27FC236}">
                <a16:creationId xmlns:a16="http://schemas.microsoft.com/office/drawing/2014/main" id="{9A3DC65C-6524-433E-AA00-AF978ED04576}"/>
              </a:ext>
            </a:extLst>
          </p:cNvPr>
          <p:cNvSpPr txBox="1">
            <a:spLocks/>
          </p:cNvSpPr>
          <p:nvPr/>
        </p:nvSpPr>
        <p:spPr>
          <a:xfrm>
            <a:off x="42058" y="-108593"/>
            <a:ext cx="9033362" cy="98095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ko-KR" altLang="en-US" sz="6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기획</a:t>
            </a:r>
            <a:r>
              <a:rPr lang="en-US" altLang="ko-KR" sz="4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4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차별화 전략</a:t>
            </a:r>
            <a:r>
              <a:rPr lang="en-US" altLang="ko-KR" sz="4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4000" dirty="0"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0" name="Google Shape;168;p33">
            <a:extLst>
              <a:ext uri="{FF2B5EF4-FFF2-40B4-BE49-F238E27FC236}">
                <a16:creationId xmlns:a16="http://schemas.microsoft.com/office/drawing/2014/main" id="{B2600895-A9D3-49BD-AB66-84AFC5A954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7182" y="1731447"/>
            <a:ext cx="7433864" cy="2122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기본적인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영화 예매 시스템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과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glow rad="1397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스토어 시스템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effectLst>
                <a:glow rad="1397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관리자 전용 시스템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glow rad="1270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을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토대로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2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박스오피스 순위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//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상영 </a:t>
            </a:r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예정작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//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 영화 검색기능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을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2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한눈에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살펴볼수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 있게 만들어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사이트 이용자를 늘려 자연스레 영화에 관심을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가질수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  <a:sym typeface="Work Sans Light"/>
              </a:rPr>
              <a:t> 있게 만듦 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  <a:sym typeface="Work Sans Light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CD0174C-568A-4A48-BCB5-3860A4E0E7CC}"/>
              </a:ext>
            </a:extLst>
          </p:cNvPr>
          <p:cNvSpPr/>
          <p:nvPr/>
        </p:nvSpPr>
        <p:spPr>
          <a:xfrm>
            <a:off x="1117405" y="1146850"/>
            <a:ext cx="7643268" cy="2762035"/>
          </a:xfrm>
          <a:prstGeom prst="roundRect">
            <a:avLst/>
          </a:prstGeom>
          <a:noFill/>
          <a:effectLst>
            <a:glow rad="1397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CC54272E-AB70-446B-B17F-559E97C6C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" y="-140445"/>
            <a:ext cx="9144000" cy="5158951"/>
          </a:xfrm>
          <a:prstGeom prst="rect">
            <a:avLst/>
          </a:prstGeom>
        </p:spPr>
      </p:pic>
      <p:sp>
        <p:nvSpPr>
          <p:cNvPr id="7" name="제목 2">
            <a:extLst>
              <a:ext uri="{FF2B5EF4-FFF2-40B4-BE49-F238E27FC236}">
                <a16:creationId xmlns:a16="http://schemas.microsoft.com/office/drawing/2014/main" id="{AA16D18A-5414-4CEB-9BBF-0C3DE6D85FAA}"/>
              </a:ext>
            </a:extLst>
          </p:cNvPr>
          <p:cNvSpPr txBox="1">
            <a:spLocks/>
          </p:cNvSpPr>
          <p:nvPr/>
        </p:nvSpPr>
        <p:spPr>
          <a:xfrm>
            <a:off x="5729" y="-108592"/>
            <a:ext cx="9051161" cy="98095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ko-KR" altLang="en-US" sz="6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프로젝트기획</a:t>
            </a:r>
            <a:r>
              <a:rPr lang="en-US" altLang="ko-KR" sz="4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4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설계</a:t>
            </a:r>
            <a:r>
              <a:rPr lang="en-US" altLang="ko-KR" sz="40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4000" dirty="0"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5" name="Google Shape;168;p33">
            <a:extLst>
              <a:ext uri="{FF2B5EF4-FFF2-40B4-BE49-F238E27FC236}">
                <a16:creationId xmlns:a16="http://schemas.microsoft.com/office/drawing/2014/main" id="{39060C92-61DB-4E3D-A9DF-E0925602C088}"/>
              </a:ext>
            </a:extLst>
          </p:cNvPr>
          <p:cNvSpPr txBox="1">
            <a:spLocks/>
          </p:cNvSpPr>
          <p:nvPr/>
        </p:nvSpPr>
        <p:spPr>
          <a:xfrm>
            <a:off x="343482" y="752669"/>
            <a:ext cx="2655233" cy="130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1.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마이페이지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로그인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회원가입 개인정보수정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37" name="Google Shape;8276;p74">
            <a:extLst>
              <a:ext uri="{FF2B5EF4-FFF2-40B4-BE49-F238E27FC236}">
                <a16:creationId xmlns:a16="http://schemas.microsoft.com/office/drawing/2014/main" id="{A645DA7F-93AF-4BF7-829C-5DC65CA650B4}"/>
              </a:ext>
            </a:extLst>
          </p:cNvPr>
          <p:cNvGrpSpPr/>
          <p:nvPr/>
        </p:nvGrpSpPr>
        <p:grpSpPr>
          <a:xfrm>
            <a:off x="240102" y="976590"/>
            <a:ext cx="8853117" cy="4041915"/>
            <a:chOff x="2382867" y="2580112"/>
            <a:chExt cx="822704" cy="845470"/>
          </a:xfrm>
          <a:effectLst>
            <a:glow rad="139700">
              <a:schemeClr val="bg1">
                <a:lumMod val="95000"/>
                <a:alpha val="40000"/>
              </a:schemeClr>
            </a:glow>
          </a:effectLst>
        </p:grpSpPr>
        <p:sp>
          <p:nvSpPr>
            <p:cNvPr id="89" name="Google Shape;8278;p74">
              <a:extLst>
                <a:ext uri="{FF2B5EF4-FFF2-40B4-BE49-F238E27FC236}">
                  <a16:creationId xmlns:a16="http://schemas.microsoft.com/office/drawing/2014/main" id="{342F060D-F6C3-40FF-BC8C-EBD91AAD7DB6}"/>
                </a:ext>
              </a:extLst>
            </p:cNvPr>
            <p:cNvSpPr/>
            <p:nvPr/>
          </p:nvSpPr>
          <p:spPr>
            <a:xfrm>
              <a:off x="2653044" y="2913581"/>
              <a:ext cx="274793" cy="165697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noFill/>
            <a:ln w="15875" cap="flat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8281;p74">
              <a:extLst>
                <a:ext uri="{FF2B5EF4-FFF2-40B4-BE49-F238E27FC236}">
                  <a16:creationId xmlns:a16="http://schemas.microsoft.com/office/drawing/2014/main" id="{1207C7B2-BCBE-42E6-9FE6-326A97218677}"/>
                </a:ext>
              </a:extLst>
            </p:cNvPr>
            <p:cNvGrpSpPr/>
            <p:nvPr/>
          </p:nvGrpSpPr>
          <p:grpSpPr>
            <a:xfrm>
              <a:off x="2382867" y="2580112"/>
              <a:ext cx="822704" cy="305907"/>
              <a:chOff x="2382867" y="2580112"/>
              <a:chExt cx="822704" cy="305907"/>
            </a:xfrm>
          </p:grpSpPr>
          <p:grpSp>
            <p:nvGrpSpPr>
              <p:cNvPr id="65" name="Google Shape;8282;p74">
                <a:extLst>
                  <a:ext uri="{FF2B5EF4-FFF2-40B4-BE49-F238E27FC236}">
                    <a16:creationId xmlns:a16="http://schemas.microsoft.com/office/drawing/2014/main" id="{DE8E6B72-C1E5-4483-90B0-86A214B783D1}"/>
                  </a:ext>
                </a:extLst>
              </p:cNvPr>
              <p:cNvGrpSpPr/>
              <p:nvPr/>
            </p:nvGrpSpPr>
            <p:grpSpPr>
              <a:xfrm>
                <a:off x="2382867" y="2580112"/>
                <a:ext cx="363687" cy="305907"/>
                <a:chOff x="2382867" y="2580112"/>
                <a:chExt cx="363687" cy="305907"/>
              </a:xfrm>
            </p:grpSpPr>
            <p:sp>
              <p:nvSpPr>
                <p:cNvPr id="86" name="Google Shape;8284;p74">
                  <a:extLst>
                    <a:ext uri="{FF2B5EF4-FFF2-40B4-BE49-F238E27FC236}">
                      <a16:creationId xmlns:a16="http://schemas.microsoft.com/office/drawing/2014/main" id="{E3ECBAAB-3578-4F76-9362-AF97EA848A0C}"/>
                    </a:ext>
                  </a:extLst>
                </p:cNvPr>
                <p:cNvSpPr/>
                <p:nvPr/>
              </p:nvSpPr>
              <p:spPr>
                <a:xfrm>
                  <a:off x="2500419" y="2800896"/>
                  <a:ext cx="246135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6" h="18698" extrusionOk="0">
                      <a:moveTo>
                        <a:pt x="243" y="1"/>
                      </a:moveTo>
                      <a:cubicBezTo>
                        <a:pt x="108" y="1"/>
                        <a:pt x="1" y="108"/>
                        <a:pt x="1" y="243"/>
                      </a:cubicBezTo>
                      <a:cubicBezTo>
                        <a:pt x="1" y="4216"/>
                        <a:pt x="3233" y="7447"/>
                        <a:pt x="7204" y="7447"/>
                      </a:cubicBezTo>
                      <a:lnTo>
                        <a:pt x="47616" y="7447"/>
                      </a:lnTo>
                      <a:cubicBezTo>
                        <a:pt x="50905" y="7447"/>
                        <a:pt x="53581" y="10122"/>
                        <a:pt x="53581" y="13412"/>
                      </a:cubicBezTo>
                      <a:lnTo>
                        <a:pt x="53581" y="18455"/>
                      </a:lnTo>
                      <a:cubicBezTo>
                        <a:pt x="53581" y="18590"/>
                        <a:pt x="53688" y="18697"/>
                        <a:pt x="53823" y="18697"/>
                      </a:cubicBezTo>
                      <a:cubicBezTo>
                        <a:pt x="53957" y="18697"/>
                        <a:pt x="54065" y="18590"/>
                        <a:pt x="54062" y="18455"/>
                      </a:cubicBezTo>
                      <a:lnTo>
                        <a:pt x="54062" y="13412"/>
                      </a:lnTo>
                      <a:cubicBezTo>
                        <a:pt x="54062" y="9854"/>
                        <a:pt x="51169" y="6961"/>
                        <a:pt x="47611" y="6961"/>
                      </a:cubicBezTo>
                      <a:lnTo>
                        <a:pt x="7203" y="6961"/>
                      </a:lnTo>
                      <a:cubicBezTo>
                        <a:pt x="3498" y="6961"/>
                        <a:pt x="485" y="3946"/>
                        <a:pt x="485" y="243"/>
                      </a:cubicBezTo>
                      <a:cubicBezTo>
                        <a:pt x="485" y="108"/>
                        <a:pt x="377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 w="15875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288;p74">
                  <a:extLst>
                    <a:ext uri="{FF2B5EF4-FFF2-40B4-BE49-F238E27FC236}">
                      <a16:creationId xmlns:a16="http://schemas.microsoft.com/office/drawing/2014/main" id="{F5CF846D-F35C-4DAC-8D1E-1E5A137A094F}"/>
                    </a:ext>
                  </a:extLst>
                </p:cNvPr>
                <p:cNvSpPr/>
                <p:nvPr/>
              </p:nvSpPr>
              <p:spPr>
                <a:xfrm>
                  <a:off x="2382867" y="2580112"/>
                  <a:ext cx="270177" cy="212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90" extrusionOk="0">
                      <a:moveTo>
                        <a:pt x="7997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7" y="39989"/>
                      </a:cubicBezTo>
                      <a:lnTo>
                        <a:pt x="41282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80"/>
                        <a:pt x="45697" y="1"/>
                        <a:pt x="41282" y="1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8290;p74">
                <a:extLst>
                  <a:ext uri="{FF2B5EF4-FFF2-40B4-BE49-F238E27FC236}">
                    <a16:creationId xmlns:a16="http://schemas.microsoft.com/office/drawing/2014/main" id="{9FCB3EBB-353E-40F2-A0A6-D25642D8CF21}"/>
                  </a:ext>
                </a:extLst>
              </p:cNvPr>
              <p:cNvGrpSpPr/>
              <p:nvPr/>
            </p:nvGrpSpPr>
            <p:grpSpPr>
              <a:xfrm>
                <a:off x="2665899" y="2585840"/>
                <a:ext cx="261938" cy="300179"/>
                <a:chOff x="2665899" y="2585840"/>
                <a:chExt cx="261938" cy="300179"/>
              </a:xfrm>
            </p:grpSpPr>
            <p:sp>
              <p:nvSpPr>
                <p:cNvPr id="79" name="Google Shape;8292;p74">
                  <a:extLst>
                    <a:ext uri="{FF2B5EF4-FFF2-40B4-BE49-F238E27FC236}">
                      <a16:creationId xmlns:a16="http://schemas.microsoft.com/office/drawing/2014/main" id="{CAE76C05-6247-4166-8A57-60DC2320B5D8}"/>
                    </a:ext>
                  </a:extLst>
                </p:cNvPr>
                <p:cNvSpPr/>
                <p:nvPr/>
              </p:nvSpPr>
              <p:spPr>
                <a:xfrm>
                  <a:off x="2794655" y="2800905"/>
                  <a:ext cx="2213" cy="85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18696" extrusionOk="0">
                      <a:moveTo>
                        <a:pt x="243" y="0"/>
                      </a:moveTo>
                      <a:cubicBezTo>
                        <a:pt x="108" y="0"/>
                        <a:pt x="1" y="109"/>
                        <a:pt x="1" y="243"/>
                      </a:cubicBezTo>
                      <a:lnTo>
                        <a:pt x="1" y="18453"/>
                      </a:lnTo>
                      <a:cubicBezTo>
                        <a:pt x="1" y="18588"/>
                        <a:pt x="108" y="18695"/>
                        <a:pt x="243" y="18695"/>
                      </a:cubicBezTo>
                      <a:cubicBezTo>
                        <a:pt x="377" y="18695"/>
                        <a:pt x="485" y="18588"/>
                        <a:pt x="485" y="18453"/>
                      </a:cubicBezTo>
                      <a:lnTo>
                        <a:pt x="485" y="243"/>
                      </a:lnTo>
                      <a:cubicBezTo>
                        <a:pt x="485" y="109"/>
                        <a:pt x="377" y="0"/>
                        <a:pt x="243" y="0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 w="15875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8296;p74">
                  <a:extLst>
                    <a:ext uri="{FF2B5EF4-FFF2-40B4-BE49-F238E27FC236}">
                      <a16:creationId xmlns:a16="http://schemas.microsoft.com/office/drawing/2014/main" id="{CAAB803E-5746-40FA-8DC3-48CDF181A42F}"/>
                    </a:ext>
                  </a:extLst>
                </p:cNvPr>
                <p:cNvSpPr/>
                <p:nvPr/>
              </p:nvSpPr>
              <p:spPr>
                <a:xfrm>
                  <a:off x="2665899" y="2585840"/>
                  <a:ext cx="261938" cy="205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7" h="39990" extrusionOk="0">
                      <a:moveTo>
                        <a:pt x="7996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6" y="39989"/>
                      </a:cubicBezTo>
                      <a:lnTo>
                        <a:pt x="41280" y="39989"/>
                      </a:lnTo>
                      <a:cubicBezTo>
                        <a:pt x="45697" y="39989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7" y="3580"/>
                        <a:pt x="45697" y="1"/>
                        <a:pt x="41280" y="1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67" name="Google Shape;8298;p74">
                <a:extLst>
                  <a:ext uri="{FF2B5EF4-FFF2-40B4-BE49-F238E27FC236}">
                    <a16:creationId xmlns:a16="http://schemas.microsoft.com/office/drawing/2014/main" id="{DDF5E04F-1A3A-4F04-93F4-ADFB6F3DBFD6}"/>
                  </a:ext>
                </a:extLst>
              </p:cNvPr>
              <p:cNvGrpSpPr/>
              <p:nvPr/>
            </p:nvGrpSpPr>
            <p:grpSpPr>
              <a:xfrm>
                <a:off x="2845042" y="2581924"/>
                <a:ext cx="360529" cy="304095"/>
                <a:chOff x="2845042" y="2581924"/>
                <a:chExt cx="360529" cy="304095"/>
              </a:xfrm>
            </p:grpSpPr>
            <p:sp>
              <p:nvSpPr>
                <p:cNvPr id="72" name="Google Shape;8300;p74">
                  <a:extLst>
                    <a:ext uri="{FF2B5EF4-FFF2-40B4-BE49-F238E27FC236}">
                      <a16:creationId xmlns:a16="http://schemas.microsoft.com/office/drawing/2014/main" id="{DEC567C1-7F34-42D8-B846-7030A7544776}"/>
                    </a:ext>
                  </a:extLst>
                </p:cNvPr>
                <p:cNvSpPr/>
                <p:nvPr/>
              </p:nvSpPr>
              <p:spPr>
                <a:xfrm>
                  <a:off x="2845042" y="2800896"/>
                  <a:ext cx="246122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3" h="18698" extrusionOk="0">
                      <a:moveTo>
                        <a:pt x="53821" y="1"/>
                      </a:moveTo>
                      <a:cubicBezTo>
                        <a:pt x="53687" y="1"/>
                        <a:pt x="53579" y="108"/>
                        <a:pt x="53579" y="243"/>
                      </a:cubicBezTo>
                      <a:cubicBezTo>
                        <a:pt x="53579" y="3946"/>
                        <a:pt x="50564" y="6961"/>
                        <a:pt x="46861" y="6961"/>
                      </a:cubicBezTo>
                      <a:lnTo>
                        <a:pt x="6451" y="6961"/>
                      </a:lnTo>
                      <a:cubicBezTo>
                        <a:pt x="2895" y="6961"/>
                        <a:pt x="0" y="9857"/>
                        <a:pt x="0" y="13412"/>
                      </a:cubicBezTo>
                      <a:lnTo>
                        <a:pt x="0" y="18455"/>
                      </a:lnTo>
                      <a:cubicBezTo>
                        <a:pt x="0" y="18590"/>
                        <a:pt x="109" y="18697"/>
                        <a:pt x="242" y="18697"/>
                      </a:cubicBezTo>
                      <a:cubicBezTo>
                        <a:pt x="379" y="18697"/>
                        <a:pt x="487" y="18590"/>
                        <a:pt x="486" y="18455"/>
                      </a:cubicBezTo>
                      <a:lnTo>
                        <a:pt x="486" y="13412"/>
                      </a:lnTo>
                      <a:cubicBezTo>
                        <a:pt x="486" y="10122"/>
                        <a:pt x="3162" y="7447"/>
                        <a:pt x="6451" y="7447"/>
                      </a:cubicBezTo>
                      <a:lnTo>
                        <a:pt x="46858" y="7447"/>
                      </a:lnTo>
                      <a:cubicBezTo>
                        <a:pt x="50831" y="7447"/>
                        <a:pt x="54063" y="4215"/>
                        <a:pt x="54063" y="243"/>
                      </a:cubicBezTo>
                      <a:cubicBezTo>
                        <a:pt x="54063" y="108"/>
                        <a:pt x="53954" y="1"/>
                        <a:pt x="53821" y="1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 w="15875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8304;p74">
                  <a:extLst>
                    <a:ext uri="{FF2B5EF4-FFF2-40B4-BE49-F238E27FC236}">
                      <a16:creationId xmlns:a16="http://schemas.microsoft.com/office/drawing/2014/main" id="{995EE621-9275-4A16-A60D-DDD037CC0E89}"/>
                    </a:ext>
                  </a:extLst>
                </p:cNvPr>
                <p:cNvSpPr/>
                <p:nvPr/>
              </p:nvSpPr>
              <p:spPr>
                <a:xfrm>
                  <a:off x="2940692" y="2581924"/>
                  <a:ext cx="264879" cy="209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90" extrusionOk="0">
                      <a:moveTo>
                        <a:pt x="7995" y="1"/>
                      </a:moveTo>
                      <a:cubicBezTo>
                        <a:pt x="3580" y="1"/>
                        <a:pt x="0" y="3580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9"/>
                        <a:pt x="7995" y="39989"/>
                      </a:cubicBezTo>
                      <a:lnTo>
                        <a:pt x="41282" y="39989"/>
                      </a:lnTo>
                      <a:cubicBezTo>
                        <a:pt x="45698" y="39989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80"/>
                        <a:pt x="45698" y="1"/>
                        <a:pt x="41282" y="1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" name="Google Shape;8306;p74">
              <a:extLst>
                <a:ext uri="{FF2B5EF4-FFF2-40B4-BE49-F238E27FC236}">
                  <a16:creationId xmlns:a16="http://schemas.microsoft.com/office/drawing/2014/main" id="{8C4219D6-275C-4C57-92FE-FAEE929CC85B}"/>
                </a:ext>
              </a:extLst>
            </p:cNvPr>
            <p:cNvGrpSpPr/>
            <p:nvPr/>
          </p:nvGrpSpPr>
          <p:grpSpPr>
            <a:xfrm>
              <a:off x="2382867" y="3106803"/>
              <a:ext cx="819328" cy="318779"/>
              <a:chOff x="2382867" y="3106803"/>
              <a:chExt cx="819328" cy="318779"/>
            </a:xfrm>
          </p:grpSpPr>
          <p:grpSp>
            <p:nvGrpSpPr>
              <p:cNvPr id="41" name="Google Shape;8307;p74">
                <a:extLst>
                  <a:ext uri="{FF2B5EF4-FFF2-40B4-BE49-F238E27FC236}">
                    <a16:creationId xmlns:a16="http://schemas.microsoft.com/office/drawing/2014/main" id="{A6F5ACC3-BAAE-401A-9F13-2C39690DBB6B}"/>
                  </a:ext>
                </a:extLst>
              </p:cNvPr>
              <p:cNvGrpSpPr/>
              <p:nvPr/>
            </p:nvGrpSpPr>
            <p:grpSpPr>
              <a:xfrm>
                <a:off x="2667036" y="3106808"/>
                <a:ext cx="260801" cy="305902"/>
                <a:chOff x="2667036" y="3106808"/>
                <a:chExt cx="260801" cy="305902"/>
              </a:xfrm>
            </p:grpSpPr>
            <p:sp>
              <p:nvSpPr>
                <p:cNvPr id="62" name="Google Shape;8309;p74">
                  <a:extLst>
                    <a:ext uri="{FF2B5EF4-FFF2-40B4-BE49-F238E27FC236}">
                      <a16:creationId xmlns:a16="http://schemas.microsoft.com/office/drawing/2014/main" id="{C2F9CB41-C6D3-4FC1-8C22-2144CC4DC5A5}"/>
                    </a:ext>
                  </a:extLst>
                </p:cNvPr>
                <p:cNvSpPr/>
                <p:nvPr/>
              </p:nvSpPr>
              <p:spPr>
                <a:xfrm>
                  <a:off x="2794655" y="3106808"/>
                  <a:ext cx="2213" cy="85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18697" extrusionOk="0">
                      <a:moveTo>
                        <a:pt x="243" y="1"/>
                      </a:moveTo>
                      <a:cubicBezTo>
                        <a:pt x="108" y="1"/>
                        <a:pt x="1" y="109"/>
                        <a:pt x="1" y="243"/>
                      </a:cubicBezTo>
                      <a:lnTo>
                        <a:pt x="1" y="18455"/>
                      </a:lnTo>
                      <a:cubicBezTo>
                        <a:pt x="1" y="18588"/>
                        <a:pt x="108" y="18697"/>
                        <a:pt x="243" y="18697"/>
                      </a:cubicBezTo>
                      <a:cubicBezTo>
                        <a:pt x="377" y="18697"/>
                        <a:pt x="485" y="18588"/>
                        <a:pt x="485" y="18455"/>
                      </a:cubicBezTo>
                      <a:lnTo>
                        <a:pt x="485" y="243"/>
                      </a:lnTo>
                      <a:cubicBezTo>
                        <a:pt x="485" y="109"/>
                        <a:pt x="377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 w="15875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8313;p74">
                  <a:extLst>
                    <a:ext uri="{FF2B5EF4-FFF2-40B4-BE49-F238E27FC236}">
                      <a16:creationId xmlns:a16="http://schemas.microsoft.com/office/drawing/2014/main" id="{F02AA182-09FE-41CD-BF1E-0CFECEEF9403}"/>
                    </a:ext>
                  </a:extLst>
                </p:cNvPr>
                <p:cNvSpPr/>
                <p:nvPr/>
              </p:nvSpPr>
              <p:spPr>
                <a:xfrm>
                  <a:off x="2667036" y="3215065"/>
                  <a:ext cx="260801" cy="19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7" h="39988" extrusionOk="0">
                      <a:moveTo>
                        <a:pt x="7996" y="0"/>
                      </a:moveTo>
                      <a:cubicBezTo>
                        <a:pt x="3580" y="0"/>
                        <a:pt x="0" y="3579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8"/>
                        <a:pt x="7996" y="39988"/>
                      </a:cubicBezTo>
                      <a:lnTo>
                        <a:pt x="41280" y="39988"/>
                      </a:lnTo>
                      <a:cubicBezTo>
                        <a:pt x="45697" y="39988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7" y="3579"/>
                        <a:pt x="45697" y="0"/>
                        <a:pt x="41280" y="0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8315;p74">
                <a:extLst>
                  <a:ext uri="{FF2B5EF4-FFF2-40B4-BE49-F238E27FC236}">
                    <a16:creationId xmlns:a16="http://schemas.microsoft.com/office/drawing/2014/main" id="{A5DEAAA8-22B4-4709-8BE5-CA5C1E46C44A}"/>
                  </a:ext>
                </a:extLst>
              </p:cNvPr>
              <p:cNvGrpSpPr/>
              <p:nvPr/>
            </p:nvGrpSpPr>
            <p:grpSpPr>
              <a:xfrm>
                <a:off x="2382867" y="3106803"/>
                <a:ext cx="363687" cy="313454"/>
                <a:chOff x="2382867" y="3106803"/>
                <a:chExt cx="363687" cy="313454"/>
              </a:xfrm>
            </p:grpSpPr>
            <p:sp>
              <p:nvSpPr>
                <p:cNvPr id="55" name="Google Shape;8317;p74">
                  <a:extLst>
                    <a:ext uri="{FF2B5EF4-FFF2-40B4-BE49-F238E27FC236}">
                      <a16:creationId xmlns:a16="http://schemas.microsoft.com/office/drawing/2014/main" id="{8CC3C2EA-4B6B-4D32-A83C-D1E500972C2F}"/>
                    </a:ext>
                  </a:extLst>
                </p:cNvPr>
                <p:cNvSpPr/>
                <p:nvPr/>
              </p:nvSpPr>
              <p:spPr>
                <a:xfrm>
                  <a:off x="2500428" y="3106803"/>
                  <a:ext cx="246126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4" h="18698" extrusionOk="0">
                      <a:moveTo>
                        <a:pt x="53821" y="0"/>
                      </a:moveTo>
                      <a:cubicBezTo>
                        <a:pt x="53686" y="0"/>
                        <a:pt x="53579" y="109"/>
                        <a:pt x="53579" y="242"/>
                      </a:cubicBezTo>
                      <a:lnTo>
                        <a:pt x="53579" y="5286"/>
                      </a:lnTo>
                      <a:cubicBezTo>
                        <a:pt x="53579" y="8576"/>
                        <a:pt x="50903" y="11250"/>
                        <a:pt x="47614" y="11250"/>
                      </a:cubicBezTo>
                      <a:lnTo>
                        <a:pt x="7205" y="11250"/>
                      </a:lnTo>
                      <a:cubicBezTo>
                        <a:pt x="3232" y="11250"/>
                        <a:pt x="0" y="14484"/>
                        <a:pt x="0" y="18456"/>
                      </a:cubicBezTo>
                      <a:cubicBezTo>
                        <a:pt x="0" y="18589"/>
                        <a:pt x="109" y="18698"/>
                        <a:pt x="242" y="18698"/>
                      </a:cubicBezTo>
                      <a:cubicBezTo>
                        <a:pt x="376" y="18698"/>
                        <a:pt x="485" y="18589"/>
                        <a:pt x="485" y="18456"/>
                      </a:cubicBezTo>
                      <a:cubicBezTo>
                        <a:pt x="485" y="14751"/>
                        <a:pt x="3499" y="11736"/>
                        <a:pt x="7202" y="11736"/>
                      </a:cubicBezTo>
                      <a:lnTo>
                        <a:pt x="47612" y="11736"/>
                      </a:lnTo>
                      <a:cubicBezTo>
                        <a:pt x="51169" y="11736"/>
                        <a:pt x="54063" y="8843"/>
                        <a:pt x="54063" y="5286"/>
                      </a:cubicBezTo>
                      <a:lnTo>
                        <a:pt x="54063" y="242"/>
                      </a:lnTo>
                      <a:cubicBezTo>
                        <a:pt x="54063" y="109"/>
                        <a:pt x="53955" y="0"/>
                        <a:pt x="53821" y="0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 w="15875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8321;p74">
                  <a:extLst>
                    <a:ext uri="{FF2B5EF4-FFF2-40B4-BE49-F238E27FC236}">
                      <a16:creationId xmlns:a16="http://schemas.microsoft.com/office/drawing/2014/main" id="{2B9F273F-AF63-41BB-8A55-B44BB300D312}"/>
                    </a:ext>
                  </a:extLst>
                </p:cNvPr>
                <p:cNvSpPr/>
                <p:nvPr/>
              </p:nvSpPr>
              <p:spPr>
                <a:xfrm>
                  <a:off x="2382867" y="3215065"/>
                  <a:ext cx="270177" cy="205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88" extrusionOk="0">
                      <a:moveTo>
                        <a:pt x="7997" y="0"/>
                      </a:moveTo>
                      <a:cubicBezTo>
                        <a:pt x="3580" y="0"/>
                        <a:pt x="0" y="3579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8"/>
                        <a:pt x="7997" y="39988"/>
                      </a:cubicBezTo>
                      <a:lnTo>
                        <a:pt x="41282" y="39988"/>
                      </a:lnTo>
                      <a:cubicBezTo>
                        <a:pt x="45697" y="39988"/>
                        <a:pt x="49277" y="36409"/>
                        <a:pt x="49277" y="31993"/>
                      </a:cubicBezTo>
                      <a:lnTo>
                        <a:pt x="49277" y="7995"/>
                      </a:lnTo>
                      <a:cubicBezTo>
                        <a:pt x="49278" y="3579"/>
                        <a:pt x="45697" y="0"/>
                        <a:pt x="41282" y="0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oogle Shape;8323;p74">
                <a:extLst>
                  <a:ext uri="{FF2B5EF4-FFF2-40B4-BE49-F238E27FC236}">
                    <a16:creationId xmlns:a16="http://schemas.microsoft.com/office/drawing/2014/main" id="{58031D8A-5E83-4BA9-8359-110DCC63303A}"/>
                  </a:ext>
                </a:extLst>
              </p:cNvPr>
              <p:cNvGrpSpPr/>
              <p:nvPr/>
            </p:nvGrpSpPr>
            <p:grpSpPr>
              <a:xfrm>
                <a:off x="2845042" y="3106803"/>
                <a:ext cx="357153" cy="318779"/>
                <a:chOff x="2845042" y="3106803"/>
                <a:chExt cx="357153" cy="318779"/>
              </a:xfrm>
            </p:grpSpPr>
            <p:sp>
              <p:nvSpPr>
                <p:cNvPr id="48" name="Google Shape;8325;p74">
                  <a:extLst>
                    <a:ext uri="{FF2B5EF4-FFF2-40B4-BE49-F238E27FC236}">
                      <a16:creationId xmlns:a16="http://schemas.microsoft.com/office/drawing/2014/main" id="{E5C3D2EB-2C95-4CED-AFE8-F583F4FCC417}"/>
                    </a:ext>
                  </a:extLst>
                </p:cNvPr>
                <p:cNvSpPr/>
                <p:nvPr/>
              </p:nvSpPr>
              <p:spPr>
                <a:xfrm>
                  <a:off x="2845042" y="3106803"/>
                  <a:ext cx="246131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5" h="18698" extrusionOk="0">
                      <a:moveTo>
                        <a:pt x="242" y="0"/>
                      </a:moveTo>
                      <a:cubicBezTo>
                        <a:pt x="109" y="0"/>
                        <a:pt x="0" y="109"/>
                        <a:pt x="0" y="242"/>
                      </a:cubicBezTo>
                      <a:lnTo>
                        <a:pt x="0" y="5286"/>
                      </a:lnTo>
                      <a:cubicBezTo>
                        <a:pt x="0" y="8843"/>
                        <a:pt x="2895" y="11736"/>
                        <a:pt x="6451" y="11736"/>
                      </a:cubicBezTo>
                      <a:lnTo>
                        <a:pt x="46862" y="11736"/>
                      </a:lnTo>
                      <a:cubicBezTo>
                        <a:pt x="50567" y="11736"/>
                        <a:pt x="53580" y="14751"/>
                        <a:pt x="53580" y="18456"/>
                      </a:cubicBezTo>
                      <a:cubicBezTo>
                        <a:pt x="53580" y="18589"/>
                        <a:pt x="53689" y="18698"/>
                        <a:pt x="53822" y="18698"/>
                      </a:cubicBezTo>
                      <a:cubicBezTo>
                        <a:pt x="53957" y="18698"/>
                        <a:pt x="54064" y="18589"/>
                        <a:pt x="54063" y="18456"/>
                      </a:cubicBezTo>
                      <a:cubicBezTo>
                        <a:pt x="54063" y="14484"/>
                        <a:pt x="50831" y="11250"/>
                        <a:pt x="46858" y="11250"/>
                      </a:cubicBezTo>
                      <a:lnTo>
                        <a:pt x="6449" y="11250"/>
                      </a:lnTo>
                      <a:cubicBezTo>
                        <a:pt x="3160" y="11250"/>
                        <a:pt x="484" y="8576"/>
                        <a:pt x="484" y="5286"/>
                      </a:cubicBezTo>
                      <a:lnTo>
                        <a:pt x="484" y="242"/>
                      </a:lnTo>
                      <a:cubicBezTo>
                        <a:pt x="484" y="109"/>
                        <a:pt x="376" y="0"/>
                        <a:pt x="242" y="0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 w="15875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8329;p74">
                  <a:extLst>
                    <a:ext uri="{FF2B5EF4-FFF2-40B4-BE49-F238E27FC236}">
                      <a16:creationId xmlns:a16="http://schemas.microsoft.com/office/drawing/2014/main" id="{4EA958A2-204D-4E40-A87D-F3F9E7756799}"/>
                    </a:ext>
                  </a:extLst>
                </p:cNvPr>
                <p:cNvSpPr/>
                <p:nvPr/>
              </p:nvSpPr>
              <p:spPr>
                <a:xfrm>
                  <a:off x="2941394" y="3215065"/>
                  <a:ext cx="260801" cy="21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79" h="39988" extrusionOk="0">
                      <a:moveTo>
                        <a:pt x="7995" y="0"/>
                      </a:moveTo>
                      <a:cubicBezTo>
                        <a:pt x="3580" y="0"/>
                        <a:pt x="0" y="3579"/>
                        <a:pt x="0" y="7995"/>
                      </a:cubicBezTo>
                      <a:lnTo>
                        <a:pt x="0" y="31993"/>
                      </a:lnTo>
                      <a:cubicBezTo>
                        <a:pt x="0" y="36409"/>
                        <a:pt x="3580" y="39988"/>
                        <a:pt x="7995" y="39988"/>
                      </a:cubicBezTo>
                      <a:lnTo>
                        <a:pt x="41282" y="39988"/>
                      </a:lnTo>
                      <a:cubicBezTo>
                        <a:pt x="45698" y="39988"/>
                        <a:pt x="49278" y="36409"/>
                        <a:pt x="49278" y="31993"/>
                      </a:cubicBezTo>
                      <a:lnTo>
                        <a:pt x="49278" y="7995"/>
                      </a:lnTo>
                      <a:cubicBezTo>
                        <a:pt x="49278" y="3579"/>
                        <a:pt x="45698" y="0"/>
                        <a:pt x="41282" y="0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2" name="Google Shape;168;p33">
            <a:extLst>
              <a:ext uri="{FF2B5EF4-FFF2-40B4-BE49-F238E27FC236}">
                <a16:creationId xmlns:a16="http://schemas.microsoft.com/office/drawing/2014/main" id="{46D61FB7-04A1-4285-81B7-44E6ED8CD77B}"/>
              </a:ext>
            </a:extLst>
          </p:cNvPr>
          <p:cNvSpPr txBox="1">
            <a:spLocks/>
          </p:cNvSpPr>
          <p:nvPr/>
        </p:nvSpPr>
        <p:spPr>
          <a:xfrm>
            <a:off x="3655507" y="1133521"/>
            <a:ext cx="2746917" cy="87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2.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검색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오픈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이용해 박스오피스 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순위 별 정보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크롤링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3" name="Google Shape;168;p33">
            <a:extLst>
              <a:ext uri="{FF2B5EF4-FFF2-40B4-BE49-F238E27FC236}">
                <a16:creationId xmlns:a16="http://schemas.microsoft.com/office/drawing/2014/main" id="{4F827974-8355-4E19-A40F-2380122C4EAA}"/>
              </a:ext>
            </a:extLst>
          </p:cNvPr>
          <p:cNvSpPr txBox="1">
            <a:spLocks/>
          </p:cNvSpPr>
          <p:nvPr/>
        </p:nvSpPr>
        <p:spPr>
          <a:xfrm>
            <a:off x="6899648" y="1095951"/>
            <a:ext cx="2414155" cy="87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3.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공지사항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CRUD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이용 및 검색기능구현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4" name="Google Shape;168;p33">
            <a:extLst>
              <a:ext uri="{FF2B5EF4-FFF2-40B4-BE49-F238E27FC236}">
                <a16:creationId xmlns:a16="http://schemas.microsoft.com/office/drawing/2014/main" id="{9C8D65D5-F434-46FF-B43F-BD726FAEEBD6}"/>
              </a:ext>
            </a:extLst>
          </p:cNvPr>
          <p:cNvSpPr txBox="1">
            <a:spLocks/>
          </p:cNvSpPr>
          <p:nvPr/>
        </p:nvSpPr>
        <p:spPr>
          <a:xfrm>
            <a:off x="486711" y="4122706"/>
            <a:ext cx="2414155" cy="87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4.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예매시스템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영화별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영화관별 시간대별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좌석 예매 시스템 구현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5" name="Google Shape;168;p33">
            <a:extLst>
              <a:ext uri="{FF2B5EF4-FFF2-40B4-BE49-F238E27FC236}">
                <a16:creationId xmlns:a16="http://schemas.microsoft.com/office/drawing/2014/main" id="{5107DBD4-8CE6-480F-9BE5-2F27535F74B3}"/>
              </a:ext>
            </a:extLst>
          </p:cNvPr>
          <p:cNvSpPr txBox="1">
            <a:spLocks/>
          </p:cNvSpPr>
          <p:nvPr/>
        </p:nvSpPr>
        <p:spPr>
          <a:xfrm>
            <a:off x="3793742" y="4122706"/>
            <a:ext cx="2592621" cy="87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5.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스토어 결제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팝콘 음료 패키지  및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영화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관람표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매 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6" name="Google Shape;168;p33">
            <a:extLst>
              <a:ext uri="{FF2B5EF4-FFF2-40B4-BE49-F238E27FC236}">
                <a16:creationId xmlns:a16="http://schemas.microsoft.com/office/drawing/2014/main" id="{F00F07D5-D6B6-4B80-930A-BB4827A7F7E8}"/>
              </a:ext>
            </a:extLst>
          </p:cNvPr>
          <p:cNvSpPr txBox="1">
            <a:spLocks/>
          </p:cNvSpPr>
          <p:nvPr/>
        </p:nvSpPr>
        <p:spPr>
          <a:xfrm>
            <a:off x="6549206" y="4122707"/>
            <a:ext cx="2414155" cy="87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6.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관리자 관리 시스템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QnA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 / E-mail)</a:t>
            </a:r>
          </a:p>
          <a:p>
            <a:pPr marL="0" indent="0">
              <a:buClr>
                <a:schemeClr val="dk1"/>
              </a:buClr>
              <a:buSzPts val="1100"/>
              <a:buFont typeface="Nunito Light"/>
              <a:buNone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SMPT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이용해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메일링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8" name="제목 2">
            <a:extLst>
              <a:ext uri="{FF2B5EF4-FFF2-40B4-BE49-F238E27FC236}">
                <a16:creationId xmlns:a16="http://schemas.microsoft.com/office/drawing/2014/main" id="{D6DFDF87-BD94-4230-A589-F120979D4100}"/>
              </a:ext>
            </a:extLst>
          </p:cNvPr>
          <p:cNvSpPr txBox="1">
            <a:spLocks/>
          </p:cNvSpPr>
          <p:nvPr/>
        </p:nvSpPr>
        <p:spPr>
          <a:xfrm>
            <a:off x="2794116" y="2668272"/>
            <a:ext cx="3592247" cy="54688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4800" dirty="0">
                <a:effectLst>
                  <a:glow rad="101600">
                    <a:srgbClr val="FE92B9">
                      <a:alpha val="40000"/>
                    </a:srgb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Movie</a:t>
            </a:r>
            <a:endParaRPr lang="ko-KR" altLang="en-US" sz="4800" dirty="0">
              <a:effectLst>
                <a:glow rad="101600">
                  <a:srgbClr val="FE92B9">
                    <a:alpha val="40000"/>
                  </a:srgb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31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CE8F1FE-B989-4904-9D2A-FEBE5163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43" y="-15451"/>
            <a:ext cx="9144000" cy="5158951"/>
          </a:xfrm>
          <a:prstGeom prst="rect">
            <a:avLst/>
          </a:prstGeom>
        </p:spPr>
      </p:pic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584994" y="309531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8825905" y="1333615"/>
            <a:ext cx="893400" cy="7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8CD8A8C4-88A8-48AA-9623-9EA688C74685}"/>
              </a:ext>
            </a:extLst>
          </p:cNvPr>
          <p:cNvSpPr txBox="1">
            <a:spLocks/>
          </p:cNvSpPr>
          <p:nvPr/>
        </p:nvSpPr>
        <p:spPr>
          <a:xfrm>
            <a:off x="-1" y="-15451"/>
            <a:ext cx="9130157" cy="98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ko-KR" altLang="en-US" sz="6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프로젝트기획 </a:t>
            </a:r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벤치마크 </a:t>
            </a:r>
            <a:r>
              <a:rPr lang="en-US" altLang="ko-KR" sz="4000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CGV)</a:t>
            </a:r>
            <a:endParaRPr lang="ko-KR" altLang="en-US" sz="4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8" name="Google Shape;808;p60">
            <a:extLst>
              <a:ext uri="{FF2B5EF4-FFF2-40B4-BE49-F238E27FC236}">
                <a16:creationId xmlns:a16="http://schemas.microsoft.com/office/drawing/2014/main" id="{C9BA0F02-F2A9-4611-A2DF-D36990762C2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27294" y="742462"/>
            <a:ext cx="10252319" cy="471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F6D6BD-5788-431E-9F9E-770B1D544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49" y="1234796"/>
            <a:ext cx="7073646" cy="3487961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WebOffice</Application>
  <AppVersion>12.000</AppVersion>
  <Characters>0</Characters>
  <CharactersWithSpaces>0</CharactersWithSpaces>
  <DocSecurity>0</DocSecurity>
  <HyperlinksChanged>false</HyperlinksChanged>
  <Lines>0</Lines>
  <LinksUpToDate>false</LinksUpToDate>
  <Pages>60</Pages>
  <Paragraphs>465</Paragraphs>
  <Words>1578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DongHyo OH</cp:lastModifiedBy>
  <dc:title>PowerPoint 프레젠테이션</dc:title>
  <dcterms:modified xsi:type="dcterms:W3CDTF">2023-03-10T01:38:33Z</dcterms:modified>
</cp:coreProperties>
</file>